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8" r:id="rId4"/>
    <p:sldId id="299" r:id="rId5"/>
    <p:sldId id="300" r:id="rId6"/>
    <p:sldId id="301" r:id="rId7"/>
    <p:sldId id="259" r:id="rId8"/>
    <p:sldId id="278" r:id="rId9"/>
    <p:sldId id="290" r:id="rId10"/>
    <p:sldId id="285" r:id="rId11"/>
    <p:sldId id="276" r:id="rId12"/>
    <p:sldId id="287" r:id="rId13"/>
    <p:sldId id="262" r:id="rId14"/>
    <p:sldId id="275" r:id="rId15"/>
    <p:sldId id="286" r:id="rId16"/>
    <p:sldId id="289" r:id="rId17"/>
    <p:sldId id="291" r:id="rId18"/>
    <p:sldId id="279" r:id="rId19"/>
    <p:sldId id="280" r:id="rId20"/>
    <p:sldId id="303" r:id="rId21"/>
    <p:sldId id="302" r:id="rId22"/>
    <p:sldId id="292" r:id="rId23"/>
    <p:sldId id="281" r:id="rId24"/>
    <p:sldId id="258" r:id="rId25"/>
    <p:sldId id="288" r:id="rId26"/>
    <p:sldId id="294" r:id="rId27"/>
    <p:sldId id="274" r:id="rId28"/>
    <p:sldId id="283" r:id="rId29"/>
    <p:sldId id="295" r:id="rId30"/>
    <p:sldId id="293" r:id="rId31"/>
    <p:sldId id="282" r:id="rId32"/>
    <p:sldId id="296" r:id="rId33"/>
    <p:sldId id="304" r:id="rId34"/>
    <p:sldId id="260" r:id="rId35"/>
    <p:sldId id="264" r:id="rId36"/>
    <p:sldId id="261" r:id="rId37"/>
    <p:sldId id="263" r:id="rId38"/>
    <p:sldId id="305" r:id="rId39"/>
    <p:sldId id="306" r:id="rId40"/>
    <p:sldId id="265" r:id="rId41"/>
    <p:sldId id="266" r:id="rId42"/>
    <p:sldId id="267" r:id="rId43"/>
    <p:sldId id="268" r:id="rId44"/>
    <p:sldId id="269" r:id="rId45"/>
    <p:sldId id="270" r:id="rId46"/>
    <p:sldId id="271" r:id="rId47"/>
    <p:sldId id="277" r:id="rId48"/>
    <p:sldId id="297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43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trips dir="ru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017.radikal.ru/i436/1111/43/8dea0d85e930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f.ppt-online.org/files/slide/d/dhLnw9UyScRKXrWYqgbFJ5IP4aVtEpTx70vGAB/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старая инфармация\работа\массовая работа\мероприятия мои на доработку\1.патриотическое воспитание\военно-патр\сталинград\С. во время воен действий фото\79bd049464f8a1c7cdb206999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418"/>
            <a:ext cx="9144000" cy="5985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старая инфармация\работа\массовая работа\мероприятия мои на доработку\1.патриотическое воспитание\военно-патр\сталинград\С. во время воен действий фото\159926_288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559699" cy="58616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1143969">
            <a:off x="783555" y="1042684"/>
            <a:ext cx="7531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Разрушенный город</a:t>
            </a:r>
            <a:endParaRPr lang="ru-RU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mypresentation.ru/documents/84ac98649f92762a7d7f73fcebf92a08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341773" cy="6256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старая инфармация\работа\массовая работа\мероприятия мои на доработку\1.патриотическое воспитание\военно-патр\сталинград\после битвы\ab07e_Stalingrad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"/>
            <a:ext cx="9144000" cy="60864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старая инфармация\работа\массовая работа\мероприятия мои на доработку\1.патриотическое воспитание\военно-патр\сталинград\С. во время воен действий фото\staling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394" y="312396"/>
            <a:ext cx="8277062" cy="62849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garnin.ru/press-tsentr/wp-content/uploads/2014/11/0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1873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mages.myshared.ru/6/769065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ds03.infourok.ru/uploads/ex/0aee/00022dcd-6104c6e1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Воспоминания детей военного Сталингра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3661"/>
            <a:ext cx="4464496" cy="63533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arhangel-god.ru/img/vospominanie/image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3257550" cy="44862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404664"/>
            <a:ext cx="3299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/>
              <a:t>Борис Васильевич Усачев</a:t>
            </a:r>
            <a:endParaRPr lang="ru-RU" b="1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6021288"/>
            <a:ext cx="5432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Стал генерал-лейтенантом Бронетанковых войск</a:t>
            </a:r>
            <a:endParaRPr lang="ru-RU"/>
          </a:p>
        </p:txBody>
      </p:sp>
    </p:spTree>
  </p:cSld>
  <p:clrMapOvr>
    <a:masterClrMapping/>
  </p:clrMapOvr>
  <p:transition spd="med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rihoper34.ru/media/cache/84/17/93/d3/35/17/841793d335179737ade6d96e7c82bb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batona.net/uploads/posts/2014-08/1408521776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104456" cy="63580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ribalych.ru/wp-content/uploads/2014/02/2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4824536" cy="67712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trinixy.ru/pics/20070219/5/stalingrad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3276"/>
            <a:ext cx="7128792" cy="62437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arhangel-god.ru/img/vospominanie/image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4321370" cy="5031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mtClean="0"/>
              <a:t>Галина   Ивановна   Крыжановская   (Седова</a:t>
            </a:r>
            <a:endParaRPr lang="ru-RU" b="1"/>
          </a:p>
        </p:txBody>
      </p:sp>
      <p:sp>
        <p:nvSpPr>
          <p:cNvPr id="4" name="TextBox 3"/>
          <p:cNvSpPr txBox="1"/>
          <p:nvPr/>
        </p:nvSpPr>
        <p:spPr>
          <a:xfrm>
            <a:off x="3275856" y="623731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Стала ученым-физиком</a:t>
            </a:r>
            <a:endParaRPr lang="ru-RU"/>
          </a:p>
        </p:txBody>
      </p:sp>
    </p:spTree>
  </p:cSld>
  <p:clrMapOvr>
    <a:masterClrMapping/>
  </p:clrMapOvr>
  <p:transition spd="med"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7.radikal.ru/i436/1111/43/8dea0d85e93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nosmi.ru/images/23809/04/238090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54" y="548680"/>
            <a:ext cx="9091546" cy="6021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rtyushenkooleg.ru/wp-oleg/wp-content/uploads/2016/04/chekisty-v-stalingra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0536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novostivolgograda.ru/attachments/e4c1a8d7bc68ee90687b3859536382fcfe69528c/store/fill/1200/630/7207f06008f966c10f961d08fc0d18ee03828478be482fe5a1812dee4486/%D0%A1%D1%82%D0%B0%D0%BB%D0%B8%D0%BD%D0%B3%D1%80%D0%B0%D0%B4%D1%81%D0%BA%D0%B0%D1%8F+%D0%B1%D0%B8%D1%82%D0%B2%D0%B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3304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:\старая инфармация\работа\массовая работа\мероприятия мои на доработку\1.патриотическое воспитание\военно-патр\сталинград\С. во время воен действий фото\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809" y="391222"/>
            <a:ext cx="8142639" cy="61341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i.ytimg.com/vi/gZ7QozZQa_M/maxresdefault.jpg"/>
          <p:cNvPicPr>
            <a:picLocks noChangeAspect="1" noChangeArrowheads="1"/>
          </p:cNvPicPr>
          <p:nvPr/>
        </p:nvPicPr>
        <p:blipFill>
          <a:blip r:embed="rId2" cstate="print"/>
          <a:srcRect l="12176" r="11044"/>
          <a:stretch>
            <a:fillRect/>
          </a:stretch>
        </p:blipFill>
        <p:spPr bwMode="auto">
          <a:xfrm>
            <a:off x="0" y="159006"/>
            <a:ext cx="9144000" cy="66989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uaomos.news/upload/iblock/107/1076480c5dfc9decc7fc1db7461c98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7453"/>
            <a:ext cx="9144000" cy="46209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692696"/>
            <a:ext cx="7165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mtClean="0">
                <a:latin typeface="Arial Black" pitchFamily="34" charset="0"/>
                <a:cs typeface="Aharoni" pitchFamily="2" charset="-79"/>
              </a:rPr>
              <a:t>Бои шли за </a:t>
            </a:r>
            <a:r>
              <a:rPr lang="ru-RU" sz="2400" smtClean="0">
                <a:latin typeface="Arial Black" pitchFamily="34" charset="0"/>
                <a:cs typeface="Aharoni" pitchFamily="2" charset="-79"/>
              </a:rPr>
              <a:t>каждую улицу, </a:t>
            </a:r>
            <a:r>
              <a:rPr lang="ru-RU" sz="2400" smtClean="0">
                <a:latin typeface="Arial Black" pitchFamily="34" charset="0"/>
                <a:cs typeface="Aharoni" pitchFamily="2" charset="-79"/>
              </a:rPr>
              <a:t>каждый </a:t>
            </a:r>
            <a:r>
              <a:rPr lang="ru-RU" sz="2400" smtClean="0">
                <a:latin typeface="Arial Black" pitchFamily="34" charset="0"/>
                <a:cs typeface="Aharoni" pitchFamily="2" charset="-79"/>
              </a:rPr>
              <a:t>дом</a:t>
            </a:r>
            <a:endParaRPr lang="ru-RU" sz="240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izhvkpb.narod.ru/image/s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77" y="980728"/>
            <a:ext cx="8879782" cy="5583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181533">
            <a:off x="603887" y="5168778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Сталинград пришла Победа !</a:t>
            </a:r>
            <a:endParaRPr lang="ru-RU" sz="36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arhangel-god.ru/img/vospominanie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3314700" cy="46863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mtClean="0"/>
              <a:t>Людмила   Михайловна   Бутенко   (Козырева)</a:t>
            </a:r>
            <a:endParaRPr lang="ru-RU" b="1"/>
          </a:p>
        </p:txBody>
      </p:sp>
      <p:sp>
        <p:nvSpPr>
          <p:cNvPr id="4" name="TextBox 3"/>
          <p:cNvSpPr txBox="1"/>
          <p:nvPr/>
        </p:nvSpPr>
        <p:spPr>
          <a:xfrm>
            <a:off x="2699792" y="6165304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Стала инженером-строителей</a:t>
            </a:r>
            <a:endParaRPr lang="ru-RU"/>
          </a:p>
        </p:txBody>
      </p:sp>
    </p:spTree>
  </p:cSld>
  <p:clrMapOvr>
    <a:masterClrMapping/>
  </p:clrMapOvr>
  <p:transition spd="med">
    <p:strips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www.istpravda.ru/upload/medialibrary/45e/45e5b50330435ebbfc654bca7242e5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638"/>
            <a:ext cx="9143999" cy="67954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cdn.tvc.ru/pictures/o/148/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59"/>
            <a:ext cx="9144000" cy="67208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старая инфармация\работа\массовая работа\мероприятия мои на доработку\1.патриотическое воспитание\военно-патр\сталинград\после битвы\0db0f_Stalingrad_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4852"/>
            <a:ext cx="9144000" cy="60864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8.alamy.com/comp/BPP6A6/battle-of-stalingrad-1943-BPP6A6.jpg"/>
          <p:cNvPicPr>
            <a:picLocks noChangeAspect="1" noChangeArrowheads="1"/>
          </p:cNvPicPr>
          <p:nvPr/>
        </p:nvPicPr>
        <p:blipFill>
          <a:blip r:embed="rId2" cstate="print"/>
          <a:srcRect r="-548" b="9409"/>
          <a:stretch>
            <a:fillRect/>
          </a:stretch>
        </p:blipFill>
        <p:spPr bwMode="auto">
          <a:xfrm>
            <a:off x="0" y="261246"/>
            <a:ext cx="9144000" cy="59760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старая инфармация\работа\массовая работа\мероприятия мои на доработку\1.патриотическое воспитание\военно-патр\сталинград\после битвы\93f5c_Stalingrad_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"/>
            <a:ext cx="9144000" cy="60864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старая инфармация\работа\массовая работа\мероприятия мои на доработку\1.патриотическое воспитание\военно-патр\сталинград\после битвы\bdb6d_Stalingrad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7" y="385762"/>
            <a:ext cx="9115603" cy="60675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Я. Ф. Павлов (герой знаменитой обороны «Дома Павлова») и А. М. Черкасова — бригадир 1-й добровольческой бригады по восстановлению Сталинграда беседуют на фоне Дома Павлова</a:t>
            </a:r>
            <a:endParaRPr lang="ru-RU"/>
          </a:p>
        </p:txBody>
      </p:sp>
      <p:pic>
        <p:nvPicPr>
          <p:cNvPr id="63490" name="Picture 2" descr="http://static.photogeek.ru/blogs/2013/03/24/2881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130778" cy="53881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arhivurokov.ru/multiurok/b/2/7/b2746a3ccadbf7ae5b0a9323ac7c5e5cc672a22f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003" cy="68760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mg-fotki.yandex.ru/get/3611/falke04.2d/0_1759d_ffd3246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08912" cy="57736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0"/>
            <a:ext cx="6825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smtClean="0">
                <a:latin typeface="Arial Black" pitchFamily="34" charset="0"/>
              </a:rPr>
              <a:t>2 февраля 1943 года </a:t>
            </a:r>
          </a:p>
          <a:p>
            <a:pPr algn="ctr"/>
            <a:r>
              <a:rPr lang="ru-RU" sz="2400" smtClean="0">
                <a:latin typeface="Arial Black" pitchFamily="34" charset="0"/>
              </a:rPr>
              <a:t>оставшиеся фашисты сдались в плен</a:t>
            </a:r>
            <a:endParaRPr lang="ru-RU" sz="240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medprosvita.com.ua/wp-content/uploads/2017/05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5616"/>
            <a:ext cx="8299681" cy="54777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332656"/>
            <a:ext cx="266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smtClean="0"/>
              <a:t>Работа в госпиталях</a:t>
            </a:r>
            <a:endParaRPr lang="ru-RU"/>
          </a:p>
        </p:txBody>
      </p:sp>
    </p:spTree>
  </p:cSld>
  <p:clrMapOvr>
    <a:masterClrMapping/>
  </p:clrMapOvr>
  <p:transition spd="med">
    <p:strips dir="r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.ytimg.com/vi/v-RVy8-pJOc/0.jpg"/>
          <p:cNvPicPr>
            <a:picLocks noChangeAspect="1" noChangeArrowheads="1"/>
          </p:cNvPicPr>
          <p:nvPr/>
        </p:nvPicPr>
        <p:blipFill>
          <a:blip r:embed="rId2" cstate="print"/>
          <a:srcRect r="1429" b="5576"/>
          <a:stretch>
            <a:fillRect/>
          </a:stretch>
        </p:blipFill>
        <p:spPr bwMode="auto">
          <a:xfrm>
            <a:off x="683569" y="980728"/>
            <a:ext cx="7416823" cy="53285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404664"/>
            <a:ext cx="284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/>
              <a:t>Тушение "зажигалок"</a:t>
            </a:r>
            <a:endParaRPr lang="ru-RU"/>
          </a:p>
        </p:txBody>
      </p:sp>
    </p:spTree>
  </p:cSld>
  <p:clrMapOvr>
    <a:masterClrMapping/>
  </p:clrMapOvr>
  <p:transition spd="med">
    <p:strips dir="r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60648"/>
            <a:ext cx="29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/>
              <a:t>Труд на производстве.</a:t>
            </a:r>
            <a:endParaRPr lang="ru-RU"/>
          </a:p>
        </p:txBody>
      </p:sp>
      <p:pic>
        <p:nvPicPr>
          <p:cNvPr id="12290" name="Picture 2" descr="http://filed6-21.my.mail.ru/pic?url=http%3A%2F%2Fwww.fresher.ru%2Fmanager_content%2Fimages%2Fdeti-vojny%2F9.jpg&amp;mw=&amp;mh=&amp;sig=5331db2c44741161f8eba3f6a80d43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16188"/>
            <a:ext cx="7776864" cy="57339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etoretro.ru/data/media/343/1382607647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572500" cy="5772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260648"/>
            <a:ext cx="3507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/>
              <a:t>Спасение людей на катере.</a:t>
            </a:r>
            <a:endParaRPr lang="ru-RU"/>
          </a:p>
        </p:txBody>
      </p:sp>
    </p:spTree>
  </p:cSld>
  <p:clrMapOvr>
    <a:masterClrMapping/>
  </p:clrMapOvr>
  <p:transition spd="med">
    <p:strips dir="r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Бесчаснова (Радыно) </a:t>
            </a:r>
            <a:r>
              <a:rPr lang="ru-RU" b="1" smtClean="0"/>
              <a:t>Людмила </a:t>
            </a:r>
            <a:r>
              <a:rPr lang="ru-RU" b="1" smtClean="0"/>
              <a:t>Владимировна - разведчица</a:t>
            </a:r>
            <a:endParaRPr lang="ru-RU"/>
          </a:p>
        </p:txBody>
      </p:sp>
      <p:pic>
        <p:nvPicPr>
          <p:cNvPr id="10242" name="Picture 2" descr="https://vignette3.wikia.nocookie.net/deti/images/c/c5/%D0%A5%D0%BB%D0%BE%D1%8F-%D0%93%D1%80%D0%B5%D0%B9%D1%81-%D0%9C%D0%BE%D1%80%D0%B5%D1%86.jpg/revision/latest?cb=20150826002944&amp;path-prefix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35445"/>
            <a:ext cx="3816424" cy="4935031"/>
          </a:xfrm>
          <a:prstGeom prst="rect">
            <a:avLst/>
          </a:prstGeom>
          <a:noFill/>
        </p:spPr>
      </p:pic>
      <p:pic>
        <p:nvPicPr>
          <p:cNvPr id="10244" name="Picture 4" descr="http://images.myshared.ru/4/321119/slid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-fotki.yandex.ru/get/9318/225044291.0/0_b9d33_ec3ae72d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453"/>
            <a:ext cx="9144000" cy="66615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orvesti.ru/files/2018/49737-118030-19593-ms18rx.jpg"/>
          <p:cNvPicPr>
            <a:picLocks noChangeAspect="1" noChangeArrowheads="1"/>
          </p:cNvPicPr>
          <p:nvPr/>
        </p:nvPicPr>
        <p:blipFill>
          <a:blip r:embed="rId2" cstate="print"/>
          <a:srcRect r="-340" b="11924"/>
          <a:stretch>
            <a:fillRect/>
          </a:stretch>
        </p:blipFill>
        <p:spPr bwMode="auto">
          <a:xfrm>
            <a:off x="227517" y="764704"/>
            <a:ext cx="8651462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2.infourok.ru/uploads/ex/07fe/000090b5-a60a97b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ages.myshared.ru/74/1370321/slide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aralbum.ru/wp-content/uploads/yapb_cache/plennie_nemci_v_stalingrade_1943.8tfryxkm6vocs0g4kwcgoc8c.ejcuplo1l0oo0sk8c40s8osc4.t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620000" cy="58388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332656"/>
            <a:ext cx="3563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latin typeface="Arial Black" pitchFamily="34" charset="0"/>
              </a:rPr>
              <a:t>Пленные фашисты</a:t>
            </a:r>
            <a:endParaRPr lang="ru-RU" sz="2400" b="1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arhivurokov.ru/multiurok/c/c/d/ccd3f303532028f5a29229de4b833abda799c72f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Вид на дом Красной армии и ул. Гоголя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31" y="260649"/>
            <a:ext cx="9086969" cy="64906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0798665">
            <a:off x="501861" y="941583"/>
            <a:ext cx="8260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>
                <a:gd name="adj" fmla="val 21901"/>
              </a:avLst>
            </a:prstTxWarp>
            <a:spAutoFit/>
          </a:bodyPr>
          <a:lstStyle/>
          <a:p>
            <a:pPr algn="ctr"/>
            <a:r>
              <a:rPr lang="ru-RU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Довоенный Сталинград</a:t>
            </a:r>
            <a:endParaRPr lang="ru-RU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Театр им. Горького в предвоенные годы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034670" cy="64533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artyushenkooleg.ru/wp-oleg/wp-content/uploads/2015/11/bitva-za-stalingrad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4973"/>
            <a:ext cx="9144000" cy="57950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theme/theme1.xml><?xml version="1.0" encoding="utf-8"?>
<a:theme xmlns:a="http://schemas.openxmlformats.org/drawingml/2006/main" name="Тема66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Тема31</Template>
  <TotalTime>128</TotalTime>
  <Words>97</Words>
  <Application>Microsoft Office PowerPoint</Application>
  <PresentationFormat>Экран (4:3)</PresentationFormat>
  <Paragraphs>19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Тема66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ВАВА</dc:creator>
  <cp:lastModifiedBy>Настя</cp:lastModifiedBy>
  <cp:revision>2</cp:revision>
  <dcterms:created xsi:type="dcterms:W3CDTF">2018-01-31T10:32:24Z</dcterms:created>
  <dcterms:modified xsi:type="dcterms:W3CDTF">2018-02-01T13:48:02Z</dcterms:modified>
</cp:coreProperties>
</file>