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3" r:id="rId2"/>
    <p:sldId id="256" r:id="rId3"/>
    <p:sldId id="263" r:id="rId4"/>
    <p:sldId id="264" r:id="rId5"/>
    <p:sldId id="267" r:id="rId6"/>
    <p:sldId id="294" r:id="rId7"/>
    <p:sldId id="257" r:id="rId8"/>
    <p:sldId id="258" r:id="rId9"/>
    <p:sldId id="259" r:id="rId10"/>
    <p:sldId id="266" r:id="rId11"/>
    <p:sldId id="268" r:id="rId12"/>
    <p:sldId id="269" r:id="rId13"/>
    <p:sldId id="270" r:id="rId14"/>
    <p:sldId id="271" r:id="rId15"/>
    <p:sldId id="272" r:id="rId16"/>
    <p:sldId id="290" r:id="rId17"/>
    <p:sldId id="260" r:id="rId18"/>
    <p:sldId id="276" r:id="rId19"/>
    <p:sldId id="262" r:id="rId20"/>
    <p:sldId id="273" r:id="rId21"/>
    <p:sldId id="261" r:id="rId22"/>
    <p:sldId id="277" r:id="rId23"/>
    <p:sldId id="274" r:id="rId24"/>
    <p:sldId id="275" r:id="rId25"/>
    <p:sldId id="281" r:id="rId26"/>
    <p:sldId id="278" r:id="rId27"/>
    <p:sldId id="279" r:id="rId28"/>
    <p:sldId id="280" r:id="rId29"/>
    <p:sldId id="291" r:id="rId30"/>
    <p:sldId id="295" r:id="rId31"/>
    <p:sldId id="288" r:id="rId32"/>
    <p:sldId id="282" r:id="rId33"/>
    <p:sldId id="287" r:id="rId34"/>
    <p:sldId id="283" r:id="rId35"/>
    <p:sldId id="292" r:id="rId36"/>
    <p:sldId id="284" r:id="rId37"/>
    <p:sldId id="289" r:id="rId38"/>
    <p:sldId id="285" r:id="rId39"/>
    <p:sldId id="286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7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7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Прямоуг.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Прямоуг.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Прямоуг.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Прямоуг.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Прямоуг.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Прямоуг.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Прямоуг.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Прямоуг.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Прямоуг.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Прямоуг.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Прямоуг.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Прямоуг.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Прямоуг.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Прямоуг.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Прямоуг.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Прямоуг.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6" name="Прямоуг.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Прямоуг.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Прямоуг.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8" name="Прямоуг.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Прямоуг.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рямоуг.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4" name="Прямоуг.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Прямоуг.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.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3" name="Прямоуг.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Прямоуг.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Прямоуг.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6" name="Прямоуг.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Прямоуг.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Прямоуг.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6" name="Прямоуг.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Прямоуг.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FF33"/>
            </a:gs>
            <a:gs pos="100000">
              <a:srgbClr val="3399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Прямоуг.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Прямоуг.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Прямоуг.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1029" name="Прямоуг.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endParaRPr lang="ru-RU"/>
          </a:p>
        </p:txBody>
      </p:sp>
      <p:sp>
        <p:nvSpPr>
          <p:cNvPr id="1030" name="Прямоуг.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2004021" y="289774"/>
            <a:ext cx="513595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МБУК «Централизованная библиотечная система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</a:p>
          <a:p>
            <a:pPr marL="0" marR="0" lvl="0" indent="539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Красносулинского городского поселения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539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ЦГБ им.М.Шолохова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80" name="Рисунок 13"/>
          <p:cNvPicPr>
            <a:picLocks noChangeAspect="1" noChangeArrowheads="1"/>
          </p:cNvPicPr>
          <p:nvPr/>
        </p:nvPicPr>
        <p:blipFill>
          <a:blip r:embed="rId2" cstate="print"/>
          <a:srcRect r="24042"/>
          <a:stretch>
            <a:fillRect/>
          </a:stretch>
        </p:blipFill>
        <p:spPr bwMode="auto">
          <a:xfrm rot="-155247">
            <a:off x="1657731" y="2459497"/>
            <a:ext cx="1749425" cy="17256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0181" name="Рисунок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492896"/>
            <a:ext cx="2022475" cy="15144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0182" name="Рисунок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23987">
            <a:off x="5786192" y="2469716"/>
            <a:ext cx="1563688" cy="19573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0178" name="Рисунок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021">
            <a:off x="2313207" y="4138596"/>
            <a:ext cx="2101850" cy="15811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0179" name="Рисунок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428875">
            <a:off x="4513441" y="4195794"/>
            <a:ext cx="2001838" cy="1498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1115616" y="1484784"/>
            <a:ext cx="719857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Герои Дона в памяти народной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0184" name="Rectangle 8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95936" y="6237312"/>
            <a:ext cx="882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/>
              <a:t>2017 г.</a:t>
            </a:r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56388"/>
            <a:ext cx="3528392" cy="492117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556792"/>
            <a:ext cx="2880320" cy="384639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051720" y="260648"/>
            <a:ext cx="5254772" cy="95410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Анатолий Иванович Алексеев</a:t>
            </a: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Герой Советского Союза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04664"/>
            <a:ext cx="8712968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Мемориальная доска, посвященная 15-ой Гвардейской стрелковой дивизии в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Волгораде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которой служил А.И.Алексеев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08920"/>
            <a:ext cx="8854102" cy="3816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214313"/>
            <a:ext cx="857250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23528" y="260648"/>
            <a:ext cx="8568952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Диорама «Форсирование р.Днестр советскими войсками в районе </a:t>
            </a:r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Варницкого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плацдарма. Апрель 1944 год» (автор Н.Дмитриенко)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11760" y="6309320"/>
            <a:ext cx="452797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/>
              <a:t>Бендерский историко-краеведческий музей</a:t>
            </a:r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5"/>
            <a:ext cx="9144000" cy="454456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915816" y="476672"/>
            <a:ext cx="4436343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Сандомирский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плацдарм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543724"/>
            <a:ext cx="9143999" cy="531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188640"/>
            <a:ext cx="9144000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«На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Сандомирском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плацдарме». Рисунок бойца</a:t>
            </a: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Чувашский государственный художественный музей 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309613"/>
            <a:ext cx="4320480" cy="6394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04664"/>
            <a:ext cx="8424936" cy="1296144"/>
          </a:xfrm>
          <a:prstGeom prst="rect">
            <a:avLst/>
          </a:prstGeom>
          <a:noFill/>
        </p:spPr>
        <p:txBody>
          <a:bodyPr wrap="none" rtlCol="0">
            <a:prstTxWarp prst="textFadeUp">
              <a:avLst>
                <a:gd name="adj" fmla="val 8939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Советские </a:t>
            </a:r>
            <a:r>
              <a:rPr lang="ru-RU" sz="28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лётчики-красносулинцы</a:t>
            </a:r>
            <a:endParaRPr lang="ru-RU" sz="2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airfighters.ru/aces4.jpg"/>
          <p:cNvPicPr>
            <a:picLocks noChangeAspect="1" noChangeArrowheads="1"/>
          </p:cNvPicPr>
          <p:nvPr/>
        </p:nvPicPr>
        <p:blipFill>
          <a:blip r:embed="rId2" cstate="print"/>
          <a:srcRect t="10626" r="673" b="11953"/>
          <a:stretch>
            <a:fillRect/>
          </a:stretch>
        </p:blipFill>
        <p:spPr bwMode="auto">
          <a:xfrm>
            <a:off x="77049" y="1763722"/>
            <a:ext cx="8989903" cy="5094278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24744"/>
            <a:ext cx="7747390" cy="551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23528" y="188640"/>
            <a:ext cx="8568952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Создание в 1931 году в г. Шахты аэроклуба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ОСОАВИАХИМа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44624"/>
            <a:ext cx="6813376" cy="681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884" y="1017907"/>
            <a:ext cx="8632588" cy="550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364520" y="188640"/>
            <a:ext cx="6414961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Учебно-тренировочный самолет У-2 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600"/>
            <a:ext cx="9144000" cy="6992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476672"/>
            <a:ext cx="8712968" cy="2627421"/>
          </a:xfrm>
          <a:prstGeom prst="rect">
            <a:avLst/>
          </a:prstGeom>
        </p:spPr>
        <p:txBody>
          <a:bodyPr>
            <a:prstTxWarp prst="textFadeUp">
              <a:avLst>
                <a:gd name="adj" fmla="val 14142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ru-RU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616" y="476672"/>
            <a:ext cx="6984776" cy="3024336"/>
          </a:xfrm>
          <a:prstGeom prst="rect">
            <a:avLst/>
          </a:prstGeom>
          <a:noFill/>
        </p:spPr>
        <p:txBody>
          <a:bodyPr wrap="none" rtlCol="0">
            <a:prstTxWarp prst="textFadeUp">
              <a:avLst>
                <a:gd name="adj" fmla="val 9036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75-летию освобождения </a:t>
            </a:r>
          </a:p>
          <a:p>
            <a:r>
              <a:rPr lang="ru-RU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    </a:t>
            </a:r>
            <a:r>
              <a:rPr lang="ru-RU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г</a:t>
            </a:r>
            <a:r>
              <a:rPr lang="ru-RU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. Красного Сулина</a:t>
            </a:r>
            <a:endParaRPr lang="ru-RU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3808" y="4005064"/>
            <a:ext cx="3168352" cy="792088"/>
          </a:xfrm>
          <a:prstGeom prst="rect">
            <a:avLst/>
          </a:prstGeom>
          <a:noFill/>
        </p:spPr>
        <p:txBody>
          <a:bodyPr wrap="square" rtlCol="0">
            <a:prstTxWarp prst="textInflateTop">
              <a:avLst>
                <a:gd name="adj" fmla="val 24526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hardEdge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посвящается…</a:t>
            </a:r>
            <a:endParaRPr lang="ru-RU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8184464" cy="54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364520" y="404664"/>
            <a:ext cx="64149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Учебно-тренировочный самолет У-2 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t="7547" r="783"/>
          <a:stretch>
            <a:fillRect/>
          </a:stretch>
        </p:blipFill>
        <p:spPr bwMode="auto">
          <a:xfrm>
            <a:off x="467544" y="692696"/>
            <a:ext cx="5804727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t="20311" r="751"/>
          <a:stretch>
            <a:fillRect/>
          </a:stretch>
        </p:blipFill>
        <p:spPr bwMode="auto">
          <a:xfrm>
            <a:off x="3347864" y="3325863"/>
            <a:ext cx="5544616" cy="3346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39552" y="188640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Шахтинский аэроклуб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5229200"/>
            <a:ext cx="1409113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2016 г.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00808"/>
            <a:ext cx="306705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267744" y="476672"/>
            <a:ext cx="5274777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Георгий Федорович Журавлёв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8505037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51520" y="0"/>
            <a:ext cx="8892480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И-153 «Чайка» </a:t>
            </a: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таком истребителе летал Г.Ф.Журавлёв 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968" y="1196752"/>
            <a:ext cx="8600083" cy="4840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67544" y="332656"/>
            <a:ext cx="8177560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Немецкий истребитель «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Мессершмидт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Me109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7564" y="0"/>
            <a:ext cx="7848872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Лётчик-красносулинец</a:t>
            </a: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Виктор Максимович. 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http://fanat1k.ru/e107_files/img/0/7620/132722-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7776864" cy="5382001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299" y="300539"/>
            <a:ext cx="8473165" cy="634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464" y="1072315"/>
            <a:ext cx="8665073" cy="5785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Предполетное совещание в эскадрилье Бориса Сафонова.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065" y="2024063"/>
            <a:ext cx="8824623" cy="2845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s://im2-tub-ru.yandex.net/i?id=44f1d90d60332c077448c96068254fe8&amp;n=33&amp;h=215&amp;w=3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572" y="1729379"/>
            <a:ext cx="7704856" cy="493998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 flipH="1">
            <a:off x="359532" y="260648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таком истребителе летал В. Максимович 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352928" cy="1512168"/>
          </a:xfrm>
          <a:prstGeom prst="rect">
            <a:avLst/>
          </a:prstGeom>
        </p:spPr>
        <p:txBody>
          <a:bodyPr>
            <a:prstTxWarp prst="textFadeUp">
              <a:avLst>
                <a:gd name="adj" fmla="val 5831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Медсестры Великой Отечественной Войны</a:t>
            </a:r>
            <a:endParaRPr lang="ru-RU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02" name="Picture 2" descr="http://www.mordovmedia.ru/media/news/94/42594/efde5f8b8a58bc8585e8ce022a5f45a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204864"/>
            <a:ext cx="7992888" cy="429361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7404"/>
            <a:ext cx="8424936" cy="5590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Санитарный вагон в Центральном музее Великой Отечественной войны.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504" y="1700808"/>
            <a:ext cx="860313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188640"/>
            <a:ext cx="9144000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Начальник одного из первых ВСП - капитан медицинской службы Табаков Павел Кондратьевич – отец актёра Олега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Табакова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260648"/>
            <a:ext cx="6518323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Гапонич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(Бугаева) Нина Григорьевна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4.jpg"/>
          <p:cNvPicPr>
            <a:picLocks noChangeAspect="1"/>
          </p:cNvPicPr>
          <p:nvPr/>
        </p:nvPicPr>
        <p:blipFill>
          <a:blip r:embed="rId2" cstate="print"/>
          <a:srcRect r="3167" b="22301"/>
          <a:stretch>
            <a:fillRect/>
          </a:stretch>
        </p:blipFill>
        <p:spPr>
          <a:xfrm>
            <a:off x="2051720" y="1052736"/>
            <a:ext cx="4824536" cy="5328592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7963237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4005064"/>
            <a:ext cx="5265663" cy="2620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897" y="332656"/>
            <a:ext cx="8668207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Сулинские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поэты о Великой Отечественной войне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4" name="Picture 2" descr="http://cdntaxitoday.ru/imag/krasnyi-sulin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548" y="1196752"/>
            <a:ext cx="8136904" cy="5424602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700808"/>
            <a:ext cx="3564210" cy="4759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627784" y="620688"/>
            <a:ext cx="3963264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Константин Курочкин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146887"/>
            <a:ext cx="3744416" cy="5583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051720" y="260648"/>
            <a:ext cx="5063950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Кочудаев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Сергей Алексеевич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154534"/>
            <a:ext cx="3960440" cy="5314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195736" y="260648"/>
            <a:ext cx="4769960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Муравлев Иван Тихонович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540" y="908720"/>
            <a:ext cx="8280920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памяти </a:t>
            </a:r>
            <a:r>
              <a:rPr lang="ru-RU" sz="4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красносулинцев</a:t>
            </a:r>
            <a:r>
              <a:rPr lang="ru-RU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будут вечно жить подвиги его защитников и освободителей, героев-земляков.</a:t>
            </a:r>
            <a:endParaRPr lang="ru-RU" sz="4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 descr="http://tunnel.ru/media/images/2016-10/post_comment/835734/at78382526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7489" y="3717032"/>
            <a:ext cx="4189023" cy="2882049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8388932" cy="559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971600" y="260648"/>
            <a:ext cx="7128792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14 февраля - день  освобождения  г. Красный Сулин от </a:t>
            </a:r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немецко-фашистских оккупантов  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0"/>
            <a:ext cx="8568952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47-я гвардейская стрелковая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Нижнеднепровская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Краснознамённая ордена Богдана Хмельницкого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диви́зия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340768"/>
            <a:ext cx="4995369" cy="530120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76672"/>
            <a:ext cx="8568952" cy="2088232"/>
          </a:xfrm>
          <a:prstGeom prst="rect">
            <a:avLst/>
          </a:prstGeom>
          <a:noFill/>
        </p:spPr>
        <p:txBody>
          <a:bodyPr wrap="none" rtlCol="0">
            <a:prstTxWarp prst="textFadeUp">
              <a:avLst>
                <a:gd name="adj" fmla="val 9598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Красносулинцы</a:t>
            </a:r>
            <a:r>
              <a:rPr lang="ru-RU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Герои Советского Союза</a:t>
            </a:r>
            <a:endParaRPr lang="ru-RU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16832"/>
            <a:ext cx="8748464" cy="4374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059832" y="404664"/>
            <a:ext cx="2460802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Аллея Героев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4418856" cy="5891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692696"/>
            <a:ext cx="4427984" cy="59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345" y="1"/>
            <a:ext cx="76472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56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Тема56</Template>
  <TotalTime>957</TotalTime>
  <Words>241</Words>
  <Application>Microsoft Office PowerPoint</Application>
  <PresentationFormat>Экран (4:3)</PresentationFormat>
  <Paragraphs>44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Тема56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Настя</cp:lastModifiedBy>
  <cp:revision>96</cp:revision>
  <dcterms:modified xsi:type="dcterms:W3CDTF">2018-02-14T13:07:11Z</dcterms:modified>
</cp:coreProperties>
</file>