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6"/>
  </p:handoutMasterIdLst>
  <p:sldIdLst>
    <p:sldId id="256" r:id="rId2"/>
    <p:sldId id="263" r:id="rId3"/>
    <p:sldId id="301" r:id="rId4"/>
    <p:sldId id="260" r:id="rId5"/>
    <p:sldId id="258" r:id="rId6"/>
    <p:sldId id="259" r:id="rId7"/>
    <p:sldId id="261" r:id="rId8"/>
    <p:sldId id="262" r:id="rId9"/>
    <p:sldId id="264" r:id="rId10"/>
    <p:sldId id="307" r:id="rId11"/>
    <p:sldId id="257" r:id="rId12"/>
    <p:sldId id="270" r:id="rId13"/>
    <p:sldId id="269" r:id="rId14"/>
    <p:sldId id="266" r:id="rId15"/>
    <p:sldId id="265" r:id="rId16"/>
    <p:sldId id="268" r:id="rId17"/>
    <p:sldId id="267" r:id="rId18"/>
    <p:sldId id="308" r:id="rId19"/>
    <p:sldId id="293" r:id="rId20"/>
    <p:sldId id="294" r:id="rId21"/>
    <p:sldId id="319" r:id="rId22"/>
    <p:sldId id="297" r:id="rId23"/>
    <p:sldId id="300" r:id="rId24"/>
    <p:sldId id="298" r:id="rId25"/>
    <p:sldId id="299" r:id="rId26"/>
    <p:sldId id="311" r:id="rId27"/>
    <p:sldId id="273" r:id="rId28"/>
    <p:sldId id="272" r:id="rId29"/>
    <p:sldId id="271" r:id="rId30"/>
    <p:sldId id="274" r:id="rId31"/>
    <p:sldId id="275" r:id="rId32"/>
    <p:sldId id="276" r:id="rId33"/>
    <p:sldId id="277" r:id="rId34"/>
    <p:sldId id="278" r:id="rId35"/>
    <p:sldId id="280" r:id="rId36"/>
    <p:sldId id="281" r:id="rId37"/>
    <p:sldId id="279" r:id="rId38"/>
    <p:sldId id="309" r:id="rId39"/>
    <p:sldId id="310" r:id="rId40"/>
    <p:sldId id="316" r:id="rId41"/>
    <p:sldId id="282" r:id="rId42"/>
    <p:sldId id="285" r:id="rId43"/>
    <p:sldId id="283" r:id="rId44"/>
    <p:sldId id="284" r:id="rId45"/>
    <p:sldId id="286" r:id="rId46"/>
    <p:sldId id="288" r:id="rId47"/>
    <p:sldId id="315" r:id="rId48"/>
    <p:sldId id="296" r:id="rId49"/>
    <p:sldId id="287" r:id="rId50"/>
    <p:sldId id="289" r:id="rId51"/>
    <p:sldId id="290" r:id="rId52"/>
    <p:sldId id="291" r:id="rId53"/>
    <p:sldId id="292" r:id="rId54"/>
    <p:sldId id="295" r:id="rId55"/>
    <p:sldId id="312" r:id="rId56"/>
    <p:sldId id="314" r:id="rId57"/>
    <p:sldId id="302" r:id="rId58"/>
    <p:sldId id="303" r:id="rId59"/>
    <p:sldId id="304" r:id="rId60"/>
    <p:sldId id="313" r:id="rId61"/>
    <p:sldId id="306" r:id="rId62"/>
    <p:sldId id="305" r:id="rId63"/>
    <p:sldId id="317" r:id="rId64"/>
    <p:sldId id="318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B99D1-8C1E-4934-AD45-AE847E485ED4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5BE5-82B5-4705-8D91-920898B48C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794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7B8CA73-8BE8-43F8-946B-536006E90EAA}" type="datetimeFigureOut">
              <a:rPr lang="ru-RU" smtClean="0"/>
              <a:pPr/>
              <a:t>11.07.2023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BB58C33-B4E3-498C-8C96-CD72822D04D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828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Летопись войны глазами художника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275" y="692696"/>
            <a:ext cx="775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МУК ЦБС Красносулинского городского поселения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589240"/>
            <a:ext cx="5410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Электронное сопровождение и текст: 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Заведующая библиотекой №10 Сурова Н.А.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183880" cy="10515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Кто автор самого первого военного плаката?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4509120"/>
            <a:ext cx="7056784" cy="1551077"/>
          </a:xfrm>
          <a:prstGeom prst="rect">
            <a:avLst/>
          </a:prstGeom>
          <a:noFill/>
        </p:spPr>
        <p:txBody>
          <a:bodyPr wrap="none" rtlCol="0">
            <a:prstTxWarp prst="textCascadeUp">
              <a:avLst>
                <a:gd name="adj" fmla="val 65076"/>
              </a:avLst>
            </a:prstTxWarp>
            <a:spAutoFit/>
          </a:bodyPr>
          <a:lstStyle/>
          <a:p>
            <a:r>
              <a:rPr lang="ru-RU" sz="48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Кукрыниксы</a:t>
            </a:r>
            <a:endParaRPr lang="ru-RU" sz="48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«Фашист пролетел»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5292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«К партизанам»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80920" cy="511256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«Письмо»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40" r="862" b="2740"/>
          <a:stretch>
            <a:fillRect/>
          </a:stretch>
        </p:blipFill>
        <p:spPr>
          <a:xfrm>
            <a:off x="395536" y="404664"/>
            <a:ext cx="828092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«Утро на батарее. Сталинград.»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021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054" b="4054"/>
          <a:stretch>
            <a:fillRect/>
          </a:stretch>
        </p:blipFill>
        <p:spPr>
          <a:xfrm>
            <a:off x="323528" y="188640"/>
            <a:ext cx="842493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«Немцы идут»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029" b="6526"/>
          <a:stretch>
            <a:fillRect/>
          </a:stretch>
        </p:blipFill>
        <p:spPr>
          <a:xfrm>
            <a:off x="395536" y="188640"/>
            <a:ext cx="8352928" cy="5256584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«Марш на восток»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263" b="5263"/>
          <a:stretch>
            <a:fillRect/>
          </a:stretch>
        </p:blipFill>
        <p:spPr>
          <a:xfrm>
            <a:off x="323528" y="188640"/>
            <a:ext cx="8352928" cy="53285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«Гость с фронта»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110" b="8576"/>
          <a:stretch>
            <a:fillRect/>
          </a:stretch>
        </p:blipFill>
        <p:spPr>
          <a:xfrm>
            <a:off x="395536" y="476672"/>
            <a:ext cx="8352928" cy="489654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183880" cy="24197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Какая картина </a:t>
            </a:r>
            <a:r>
              <a:rPr lang="ru-RU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А.Пластова</a:t>
            </a: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наиболее ярко выражает бессмысленную жестокость фашистов?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149080"/>
            <a:ext cx="374441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Кукрыниксы</a:t>
            </a: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«Допрос Зои»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110" b="4110"/>
          <a:stretch>
            <a:fillRect/>
          </a:stretch>
        </p:blipFill>
        <p:spPr>
          <a:xfrm>
            <a:off x="539552" y="476672"/>
            <a:ext cx="8136904" cy="504056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5733256"/>
            <a:ext cx="3931920" cy="792162"/>
          </a:xfrm>
        </p:spPr>
        <p:txBody>
          <a:bodyPr>
            <a:normAutofit/>
          </a:bodyPr>
          <a:lstStyle/>
          <a:p>
            <a:pPr algn="ctr"/>
            <a:endParaRPr lang="ru-RU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5589240"/>
            <a:ext cx="3931920" cy="792162"/>
          </a:xfrm>
        </p:spPr>
        <p:txBody>
          <a:bodyPr>
            <a:normAutofit/>
          </a:bodyPr>
          <a:lstStyle/>
          <a:p>
            <a:pPr algn="ctr"/>
            <a:endParaRPr lang="ru-RU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Содержимое 9" descr="2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25839" r="26173" b="1564"/>
          <a:stretch>
            <a:fillRect/>
          </a:stretch>
        </p:blipFill>
        <p:spPr>
          <a:xfrm>
            <a:off x="6660232" y="188640"/>
            <a:ext cx="230425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068.jpg"/>
          <p:cNvPicPr>
            <a:picLocks noChangeAspect="1"/>
          </p:cNvPicPr>
          <p:nvPr/>
        </p:nvPicPr>
        <p:blipFill>
          <a:blip r:embed="rId3" cstate="print"/>
          <a:srcRect l="23852" r="25890" b="1564"/>
          <a:stretch>
            <a:fillRect/>
          </a:stretch>
        </p:blipFill>
        <p:spPr>
          <a:xfrm>
            <a:off x="-324544" y="3356992"/>
            <a:ext cx="244827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 descr="46.jpg"/>
          <p:cNvPicPr>
            <a:picLocks noChangeAspect="1"/>
          </p:cNvPicPr>
          <p:nvPr/>
        </p:nvPicPr>
        <p:blipFill>
          <a:blip r:embed="rId4" cstate="print"/>
          <a:srcRect l="22148" r="22482" b="1564"/>
          <a:stretch>
            <a:fillRect/>
          </a:stretch>
        </p:blipFill>
        <p:spPr>
          <a:xfrm>
            <a:off x="6660232" y="3356992"/>
            <a:ext cx="2483768" cy="3096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124.jpg"/>
          <p:cNvPicPr>
            <a:picLocks noChangeAspect="1"/>
          </p:cNvPicPr>
          <p:nvPr/>
        </p:nvPicPr>
        <p:blipFill>
          <a:blip r:embed="rId5" cstate="print"/>
          <a:srcRect l="3125" r="3125" b="2041"/>
          <a:stretch>
            <a:fillRect/>
          </a:stretch>
        </p:blipFill>
        <p:spPr>
          <a:xfrm>
            <a:off x="2267744" y="2708920"/>
            <a:ext cx="4320480" cy="34563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Содержимое 8" descr="007_Коп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rcRect l="21943" r="20533" b="-3358"/>
          <a:stretch>
            <a:fillRect/>
          </a:stretch>
        </p:blipFill>
        <p:spPr>
          <a:xfrm>
            <a:off x="179512" y="260648"/>
            <a:ext cx="237626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 descr="148.jpg"/>
          <p:cNvPicPr>
            <a:picLocks noChangeAspect="1"/>
          </p:cNvPicPr>
          <p:nvPr/>
        </p:nvPicPr>
        <p:blipFill>
          <a:blip r:embed="rId7" cstate="print"/>
          <a:srcRect t="3055" r="333" b="8357"/>
          <a:stretch>
            <a:fillRect/>
          </a:stretch>
        </p:blipFill>
        <p:spPr>
          <a:xfrm>
            <a:off x="2627784" y="0"/>
            <a:ext cx="3744416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Кукрыниксы</a:t>
            </a: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«Бегство немцев из Новгорода»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985" r="6884" b="-91"/>
          <a:stretch>
            <a:fillRect/>
          </a:stretch>
        </p:blipFill>
        <p:spPr>
          <a:xfrm>
            <a:off x="2195736" y="332656"/>
            <a:ext cx="504056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V_Novgorod_monume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800" y="332656"/>
            <a:ext cx="4087403" cy="5598282"/>
          </a:xfrm>
          <a:noFill/>
          <a:ln/>
        </p:spPr>
      </p:pic>
      <p:sp>
        <p:nvSpPr>
          <p:cNvPr id="5" name="Прямоугольник 4"/>
          <p:cNvSpPr/>
          <p:nvPr/>
        </p:nvSpPr>
        <p:spPr>
          <a:xfrm>
            <a:off x="2555776" y="6093296"/>
            <a:ext cx="437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</a:rPr>
              <a:t>Памятник Тысячелетию России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А.А.Дейнека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«Оборона Севастополя»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094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069" b="16438"/>
          <a:stretch>
            <a:fillRect/>
          </a:stretch>
        </p:blipFill>
        <p:spPr>
          <a:xfrm>
            <a:off x="611560" y="548680"/>
            <a:ext cx="7920880" cy="468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А.А.Дейнека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Содержимое 9" descr="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18" r="4918"/>
          <a:stretch>
            <a:fillRect/>
          </a:stretch>
        </p:blipFill>
        <p:spPr>
          <a:xfrm>
            <a:off x="2483768" y="404664"/>
            <a:ext cx="3960440" cy="28083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284984"/>
            <a:ext cx="3816424" cy="2232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 descr="243.jpg"/>
          <p:cNvPicPr>
            <a:picLocks noChangeAspect="1"/>
          </p:cNvPicPr>
          <p:nvPr/>
        </p:nvPicPr>
        <p:blipFill>
          <a:blip r:embed="rId4" cstate="print"/>
          <a:srcRect t="18421" b="15789"/>
          <a:stretch>
            <a:fillRect/>
          </a:stretch>
        </p:blipFill>
        <p:spPr>
          <a:xfrm>
            <a:off x="467544" y="3284984"/>
            <a:ext cx="388843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А.А.Дейнека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Оборона Москвы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439" b="4878"/>
          <a:stretch>
            <a:fillRect/>
          </a:stretch>
        </p:blipFill>
        <p:spPr>
          <a:xfrm>
            <a:off x="467544" y="260648"/>
            <a:ext cx="4176464" cy="27363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67.jpg"/>
          <p:cNvPicPr>
            <a:picLocks noChangeAspect="1"/>
          </p:cNvPicPr>
          <p:nvPr/>
        </p:nvPicPr>
        <p:blipFill>
          <a:blip r:embed="rId3" cstate="print"/>
          <a:srcRect t="11250" r="4025" b="10705"/>
          <a:stretch>
            <a:fillRect/>
          </a:stretch>
        </p:blipFill>
        <p:spPr>
          <a:xfrm>
            <a:off x="395536" y="2924944"/>
            <a:ext cx="417646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71.jpg"/>
          <p:cNvPicPr>
            <a:picLocks noChangeAspect="1"/>
          </p:cNvPicPr>
          <p:nvPr/>
        </p:nvPicPr>
        <p:blipFill>
          <a:blip r:embed="rId4" cstate="print"/>
          <a:srcRect l="18457" r="18790" b="1564"/>
          <a:stretch>
            <a:fillRect/>
          </a:stretch>
        </p:blipFill>
        <p:spPr>
          <a:xfrm>
            <a:off x="5076056" y="980728"/>
            <a:ext cx="3528392" cy="41044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А.А.Дейнека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«Сбитый ас»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88" r="25688"/>
          <a:stretch>
            <a:fillRect/>
          </a:stretch>
        </p:blipFill>
        <p:spPr>
          <a:xfrm>
            <a:off x="2483768" y="476672"/>
            <a:ext cx="3816424" cy="4968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 называется этот памятник?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Содержимое 11" descr="ИЗО_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43" r="25843"/>
          <a:stretch>
            <a:fillRect/>
          </a:stretch>
        </p:blipFill>
        <p:spPr>
          <a:xfrm>
            <a:off x="1115616" y="764704"/>
            <a:ext cx="309634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ИЗО_327.jpg"/>
          <p:cNvPicPr>
            <a:picLocks noChangeAspect="1"/>
          </p:cNvPicPr>
          <p:nvPr/>
        </p:nvPicPr>
        <p:blipFill>
          <a:blip r:embed="rId3" cstate="print"/>
          <a:srcRect t="10204" r="4256" b="10204"/>
          <a:stretch>
            <a:fillRect/>
          </a:stretch>
        </p:blipFill>
        <p:spPr>
          <a:xfrm>
            <a:off x="4572000" y="1196752"/>
            <a:ext cx="324036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828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Студия военных художников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dirty="0">
              <a:ln w="18000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Плакаты Н.Жукова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061.jpg"/>
          <p:cNvPicPr>
            <a:picLocks noChangeAspect="1"/>
          </p:cNvPicPr>
          <p:nvPr/>
        </p:nvPicPr>
        <p:blipFill>
          <a:blip r:embed="rId2" cstate="print"/>
          <a:srcRect l="25839" r="25202" b="1564"/>
          <a:stretch>
            <a:fillRect/>
          </a:stretch>
        </p:blipFill>
        <p:spPr>
          <a:xfrm>
            <a:off x="179512" y="2132856"/>
            <a:ext cx="2592288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146.jpg"/>
          <p:cNvPicPr>
            <a:picLocks noChangeAspect="1"/>
          </p:cNvPicPr>
          <p:nvPr/>
        </p:nvPicPr>
        <p:blipFill>
          <a:blip r:embed="rId3" cstate="print"/>
          <a:srcRect l="22148" r="22482" b="1564"/>
          <a:stretch>
            <a:fillRect/>
          </a:stretch>
        </p:blipFill>
        <p:spPr>
          <a:xfrm>
            <a:off x="6660232" y="188640"/>
            <a:ext cx="2483768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4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2148" r="22482" b="1564"/>
          <a:stretch>
            <a:fillRect/>
          </a:stretch>
        </p:blipFill>
        <p:spPr>
          <a:xfrm>
            <a:off x="1907704" y="1412776"/>
            <a:ext cx="2736304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147.jpg"/>
          <p:cNvPicPr>
            <a:picLocks noChangeAspect="1"/>
          </p:cNvPicPr>
          <p:nvPr/>
        </p:nvPicPr>
        <p:blipFill>
          <a:blip r:embed="rId5" cstate="print"/>
          <a:srcRect l="25839" r="26173" b="1564"/>
          <a:stretch>
            <a:fillRect/>
          </a:stretch>
        </p:blipFill>
        <p:spPr>
          <a:xfrm>
            <a:off x="4355976" y="836712"/>
            <a:ext cx="2376264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Рисунки с фронта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Н.Жуков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21.jpg"/>
          <p:cNvPicPr>
            <a:picLocks noChangeAspect="1"/>
          </p:cNvPicPr>
          <p:nvPr/>
        </p:nvPicPr>
        <p:blipFill>
          <a:blip r:embed="rId2" cstate="print"/>
          <a:srcRect l="22148" r="22482" b="1564"/>
          <a:stretch>
            <a:fillRect/>
          </a:stretch>
        </p:blipFill>
        <p:spPr>
          <a:xfrm>
            <a:off x="6156176" y="1988840"/>
            <a:ext cx="2160240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50.jpg"/>
          <p:cNvPicPr>
            <a:picLocks noChangeAspect="1"/>
          </p:cNvPicPr>
          <p:nvPr/>
        </p:nvPicPr>
        <p:blipFill>
          <a:blip r:embed="rId3" cstate="print"/>
          <a:srcRect l="22148" r="23321" b="1564"/>
          <a:stretch>
            <a:fillRect/>
          </a:stretch>
        </p:blipFill>
        <p:spPr>
          <a:xfrm>
            <a:off x="6804248" y="260648"/>
            <a:ext cx="2160240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1950720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132856"/>
            <a:ext cx="244827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111.jpg"/>
          <p:cNvPicPr>
            <a:picLocks noChangeAspect="1"/>
          </p:cNvPicPr>
          <p:nvPr/>
        </p:nvPicPr>
        <p:blipFill>
          <a:blip r:embed="rId6" cstate="print"/>
          <a:srcRect l="18457" r="18790" b="1564"/>
          <a:stretch>
            <a:fillRect/>
          </a:stretch>
        </p:blipFill>
        <p:spPr>
          <a:xfrm>
            <a:off x="4644008" y="332656"/>
            <a:ext cx="201622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194.jpg"/>
          <p:cNvPicPr>
            <a:picLocks noChangeAspect="1"/>
          </p:cNvPicPr>
          <p:nvPr/>
        </p:nvPicPr>
        <p:blipFill>
          <a:blip r:embed="rId7" cstate="print"/>
          <a:srcRect l="22148" r="22482" b="1564"/>
          <a:stretch>
            <a:fillRect/>
          </a:stretch>
        </p:blipFill>
        <p:spPr>
          <a:xfrm>
            <a:off x="2339752" y="332656"/>
            <a:ext cx="187220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_034.jpg"/>
          <p:cNvPicPr>
            <a:picLocks noChangeAspect="1"/>
          </p:cNvPicPr>
          <p:nvPr/>
        </p:nvPicPr>
        <p:blipFill>
          <a:blip r:embed="rId8" cstate="print"/>
          <a:srcRect l="22148" r="22482" b="1564"/>
          <a:stretch>
            <a:fillRect/>
          </a:stretch>
        </p:blipFill>
        <p:spPr>
          <a:xfrm>
            <a:off x="251520" y="3645024"/>
            <a:ext cx="216024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ИЗО_117.jpg"/>
          <p:cNvPicPr>
            <a:picLocks noChangeAspect="1"/>
          </p:cNvPicPr>
          <p:nvPr/>
        </p:nvPicPr>
        <p:blipFill>
          <a:blip r:embed="rId9" cstate="print"/>
          <a:srcRect t="4922" r="4025" b="6486"/>
          <a:stretch>
            <a:fillRect/>
          </a:stretch>
        </p:blipFill>
        <p:spPr>
          <a:xfrm>
            <a:off x="5364088" y="4005064"/>
            <a:ext cx="273630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030_Коп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3645024"/>
            <a:ext cx="252028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1.jpg"/>
          <p:cNvPicPr>
            <a:picLocks noGrp="1" noChangeAspect="1"/>
          </p:cNvPicPr>
          <p:nvPr>
            <p:ph idx="1"/>
          </p:nvPr>
        </p:nvPicPr>
        <p:blipFill>
          <a:blip r:embed="rId11" cstate="print"/>
          <a:stretch>
            <a:fillRect/>
          </a:stretch>
        </p:blipFill>
        <p:spPr>
          <a:xfrm>
            <a:off x="3779912" y="1844824"/>
            <a:ext cx="2232248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ru-RU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Кукрыниксы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08912" cy="504056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И.Лукомский</a:t>
            </a: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Содержимое 6" descr="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072" t="1491" r="21405" b="1564"/>
          <a:stretch>
            <a:fillRect/>
          </a:stretch>
        </p:blipFill>
        <p:spPr>
          <a:xfrm>
            <a:off x="5508104" y="260648"/>
            <a:ext cx="316835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01_Коп.jpg"/>
          <p:cNvPicPr>
            <a:picLocks noChangeAspect="1"/>
          </p:cNvPicPr>
          <p:nvPr/>
        </p:nvPicPr>
        <p:blipFill>
          <a:blip r:embed="rId3" cstate="print"/>
          <a:srcRect t="4922" r="4025" b="6486"/>
          <a:stretch>
            <a:fillRect/>
          </a:stretch>
        </p:blipFill>
        <p:spPr>
          <a:xfrm>
            <a:off x="251520" y="692696"/>
            <a:ext cx="518457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4221088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«Клятва </a:t>
            </a:r>
            <a:r>
              <a:rPr lang="ru-RU" sz="3600" b="1" dirty="0" err="1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сталинградцев</a:t>
            </a:r>
            <a:r>
              <a:rPr lang="ru-RU" sz="36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3600" b="1" dirty="0">
              <a:solidFill>
                <a:srgbClr val="4E854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50396" y="4869160"/>
            <a:ext cx="319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«Клятва»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Б.Неменский</a:t>
            </a: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221088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«Безымянная</a:t>
            </a:r>
          </a:p>
          <a:p>
            <a:pPr lvl="0">
              <a:spcBef>
                <a:spcPct val="0"/>
              </a:spcBef>
            </a:pPr>
            <a:r>
              <a:rPr lang="ru-RU" sz="36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высота» </a:t>
            </a:r>
            <a:endParaRPr lang="ru-RU" sz="3600" b="1" dirty="0">
              <a:solidFill>
                <a:srgbClr val="4E854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4869160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«Машенька»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Содержимое 11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282" r="1587" b="11999"/>
          <a:stretch>
            <a:fillRect/>
          </a:stretch>
        </p:blipFill>
        <p:spPr>
          <a:xfrm>
            <a:off x="395536" y="1196752"/>
            <a:ext cx="446449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Н.Я.Бут</a:t>
            </a: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653136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«Морские пехотинцы» </a:t>
            </a:r>
            <a:endParaRPr lang="ru-RU" sz="2800" b="1" dirty="0">
              <a:solidFill>
                <a:srgbClr val="4E854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4869160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«Во имя жизни»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Содержимое 7" descr="115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23" r="8476" b="-91"/>
          <a:stretch>
            <a:fillRect/>
          </a:stretch>
        </p:blipFill>
        <p:spPr>
          <a:xfrm>
            <a:off x="467544" y="332656"/>
            <a:ext cx="403244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7.jpg"/>
          <p:cNvPicPr>
            <a:picLocks noChangeAspect="1"/>
          </p:cNvPicPr>
          <p:nvPr/>
        </p:nvPicPr>
        <p:blipFill>
          <a:blip r:embed="rId3" cstate="print"/>
          <a:srcRect l="14765" r="15099" b="1564"/>
          <a:stretch>
            <a:fillRect/>
          </a:stretch>
        </p:blipFill>
        <p:spPr>
          <a:xfrm>
            <a:off x="4860032" y="404664"/>
            <a:ext cx="352839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Н.В.Овечкин</a:t>
            </a: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013176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«Бой под Ленино» </a:t>
            </a:r>
            <a:endParaRPr lang="ru-RU" sz="2800" b="1" dirty="0">
              <a:solidFill>
                <a:srgbClr val="4E854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87416" y="5085184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«Неизвестный солдат»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Содержимое 11" descr="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457" r="18790" b="6486"/>
          <a:stretch>
            <a:fillRect/>
          </a:stretch>
        </p:blipFill>
        <p:spPr>
          <a:xfrm>
            <a:off x="539552" y="332656"/>
            <a:ext cx="374441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54.jpg"/>
          <p:cNvPicPr>
            <a:picLocks noChangeAspect="1"/>
          </p:cNvPicPr>
          <p:nvPr/>
        </p:nvPicPr>
        <p:blipFill>
          <a:blip r:embed="rId3" cstate="print"/>
          <a:srcRect l="20659" r="20992" b="1564"/>
          <a:stretch>
            <a:fillRect/>
          </a:stretch>
        </p:blipFill>
        <p:spPr>
          <a:xfrm>
            <a:off x="4644008" y="332656"/>
            <a:ext cx="381642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Е.И.Данилевский</a:t>
            </a: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797152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9050">
                  <a:solidFill>
                    <a:srgbClr val="323232">
                      <a:tint val="1000"/>
                    </a:srgbClr>
                  </a:solidFill>
                  <a:prstDash val="solid"/>
                </a:ln>
                <a:solidFill>
                  <a:srgbClr val="4E854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«На привале» </a:t>
            </a:r>
            <a:endParaRPr lang="ru-RU" sz="2800" b="1" dirty="0">
              <a:solidFill>
                <a:srgbClr val="4E8542">
                  <a:lumMod val="50000"/>
                </a:srgb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5013176"/>
            <a:ext cx="435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«Горячий снег»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Содержимое 7" descr="009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957" b="17910"/>
          <a:stretch>
            <a:fillRect/>
          </a:stretch>
        </p:blipFill>
        <p:spPr>
          <a:xfrm>
            <a:off x="251520" y="1052736"/>
            <a:ext cx="5040560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63.jpg"/>
          <p:cNvPicPr>
            <a:picLocks noChangeAspect="1"/>
          </p:cNvPicPr>
          <p:nvPr/>
        </p:nvPicPr>
        <p:blipFill>
          <a:blip r:embed="rId3" cstate="print"/>
          <a:srcRect l="9615" r="9615" b="619"/>
          <a:stretch>
            <a:fillRect/>
          </a:stretch>
        </p:blipFill>
        <p:spPr>
          <a:xfrm>
            <a:off x="5364088" y="404664"/>
            <a:ext cx="3528392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Рисунки с фронта.     М.И.Самсонов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3" name="Рисунок 22" descr="110.jpg"/>
          <p:cNvPicPr>
            <a:picLocks noChangeAspect="1"/>
          </p:cNvPicPr>
          <p:nvPr/>
        </p:nvPicPr>
        <p:blipFill>
          <a:blip r:embed="rId2" cstate="print"/>
          <a:srcRect l="18172" r="18790"/>
          <a:stretch>
            <a:fillRect/>
          </a:stretch>
        </p:blipFill>
        <p:spPr>
          <a:xfrm>
            <a:off x="1115616" y="836712"/>
            <a:ext cx="309634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70.jpg"/>
          <p:cNvPicPr>
            <a:picLocks noChangeAspect="1"/>
          </p:cNvPicPr>
          <p:nvPr/>
        </p:nvPicPr>
        <p:blipFill>
          <a:blip r:embed="rId3" cstate="print"/>
          <a:srcRect l="22148" r="22482"/>
          <a:stretch>
            <a:fillRect/>
          </a:stretch>
        </p:blipFill>
        <p:spPr>
          <a:xfrm>
            <a:off x="5004048" y="908720"/>
            <a:ext cx="338437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Рисунки с фронта</a:t>
            </a:r>
            <a:b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Н.Жуков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Рисунок 19" descr="59.jpg"/>
          <p:cNvPicPr>
            <a:picLocks noChangeAspect="1"/>
          </p:cNvPicPr>
          <p:nvPr/>
        </p:nvPicPr>
        <p:blipFill>
          <a:blip r:embed="rId2" cstate="print"/>
          <a:srcRect t="16078" b="16930"/>
          <a:stretch>
            <a:fillRect/>
          </a:stretch>
        </p:blipFill>
        <p:spPr>
          <a:xfrm>
            <a:off x="323528" y="476672"/>
            <a:ext cx="3888432" cy="2276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 descr="18.jpg"/>
          <p:cNvPicPr>
            <a:picLocks noChangeAspect="1"/>
          </p:cNvPicPr>
          <p:nvPr/>
        </p:nvPicPr>
        <p:blipFill>
          <a:blip r:embed="rId3" cstate="print"/>
          <a:srcRect l="2041" t="9197" r="2041" b="6132"/>
          <a:stretch>
            <a:fillRect/>
          </a:stretch>
        </p:blipFill>
        <p:spPr>
          <a:xfrm>
            <a:off x="4499992" y="404664"/>
            <a:ext cx="4176464" cy="2492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 descr="14.jpg"/>
          <p:cNvPicPr>
            <a:picLocks noChangeAspect="1"/>
          </p:cNvPicPr>
          <p:nvPr/>
        </p:nvPicPr>
        <p:blipFill>
          <a:blip r:embed="rId4" cstate="print"/>
          <a:srcRect l="2041" t="6452" b="6452"/>
          <a:stretch>
            <a:fillRect/>
          </a:stretch>
        </p:blipFill>
        <p:spPr>
          <a:xfrm>
            <a:off x="4716016" y="2852936"/>
            <a:ext cx="3456384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Содержимое 17" descr="06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12000" t="10254" b="9929"/>
          <a:stretch>
            <a:fillRect/>
          </a:stretch>
        </p:blipFill>
        <p:spPr>
          <a:xfrm>
            <a:off x="395536" y="2852936"/>
            <a:ext cx="4104456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Панорама «Сталинградская битва» выполнена под руководством М.И. Самсонова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028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833" r="20833"/>
          <a:stretch>
            <a:fillRect/>
          </a:stretch>
        </p:blipFill>
        <p:spPr>
          <a:xfrm>
            <a:off x="1907704" y="332656"/>
            <a:ext cx="5040560" cy="5184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Как зовут девушку партизанку, изображенную на этой картине?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86" t="6667" r="1786" b="2222"/>
          <a:stretch>
            <a:fillRect/>
          </a:stretch>
        </p:blipFill>
        <p:spPr>
          <a:xfrm>
            <a:off x="2411760" y="1340768"/>
            <a:ext cx="388843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013176"/>
            <a:ext cx="8568952" cy="16276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Какому событию Великой Отечественной войны посвящена эта картина?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094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438" b="15068"/>
          <a:stretch>
            <a:fillRect/>
          </a:stretch>
        </p:blipFill>
        <p:spPr>
          <a:xfrm>
            <a:off x="1187624" y="1412776"/>
            <a:ext cx="640871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5517232"/>
            <a:ext cx="3931920" cy="79216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И.Тоидзе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5589240"/>
            <a:ext cx="3931920" cy="79216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В.Серов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24235" r="25061" b="5730"/>
          <a:stretch>
            <a:fillRect/>
          </a:stretch>
        </p:blipFill>
        <p:spPr>
          <a:xfrm>
            <a:off x="611560" y="548680"/>
            <a:ext cx="3744416" cy="4968552"/>
          </a:xfrm>
        </p:spPr>
      </p:pic>
      <p:pic>
        <p:nvPicPr>
          <p:cNvPr id="8" name="Содержимое 7" descr="8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5000" r="25000"/>
          <a:stretch>
            <a:fillRect/>
          </a:stretch>
        </p:blipFill>
        <p:spPr>
          <a:xfrm>
            <a:off x="4716016" y="548680"/>
            <a:ext cx="3960440" cy="504056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Назовите фамилию известного ученого, создателя автомата?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П.А.Кривоногов </a:t>
            </a:r>
            <a:br>
              <a:rPr lang="ru-RU" sz="2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2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</a:t>
            </a:r>
            <a:r>
              <a:rPr lang="ru-RU" sz="24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Корсунь-Шевченковское</a:t>
            </a:r>
            <a:r>
              <a:rPr lang="ru-RU" sz="2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побоище»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2" t="6577" b="4830"/>
          <a:stretch>
            <a:fillRect/>
          </a:stretch>
        </p:blipFill>
        <p:spPr>
          <a:xfrm>
            <a:off x="4355976" y="548680"/>
            <a:ext cx="4320480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082.jpg"/>
          <p:cNvPicPr>
            <a:picLocks noChangeAspect="1"/>
          </p:cNvPicPr>
          <p:nvPr/>
        </p:nvPicPr>
        <p:blipFill>
          <a:blip r:embed="rId3" cstate="print"/>
          <a:srcRect t="14765" r="333" b="16329"/>
          <a:stretch>
            <a:fillRect/>
          </a:stretch>
        </p:blipFill>
        <p:spPr>
          <a:xfrm>
            <a:off x="2483768" y="3140968"/>
            <a:ext cx="4608512" cy="2376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083.jpg"/>
          <p:cNvPicPr>
            <a:picLocks noChangeAspect="1"/>
          </p:cNvPicPr>
          <p:nvPr/>
        </p:nvPicPr>
        <p:blipFill>
          <a:blip r:embed="rId4" cstate="print"/>
          <a:srcRect t="14765" r="333" b="16329"/>
          <a:stretch>
            <a:fillRect/>
          </a:stretch>
        </p:blipFill>
        <p:spPr>
          <a:xfrm>
            <a:off x="395536" y="548680"/>
            <a:ext cx="3816424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П.А.Кривоногов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Курская дуга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052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820" b="20720"/>
          <a:stretch>
            <a:fillRect/>
          </a:stretch>
        </p:blipFill>
        <p:spPr>
          <a:xfrm>
            <a:off x="251520" y="620688"/>
            <a:ext cx="496855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053_Коп.jpg"/>
          <p:cNvPicPr>
            <a:picLocks noChangeAspect="1"/>
          </p:cNvPicPr>
          <p:nvPr/>
        </p:nvPicPr>
        <p:blipFill>
          <a:blip r:embed="rId3" cstate="print"/>
          <a:srcRect t="20465" r="141" b="21549"/>
          <a:stretch>
            <a:fillRect/>
          </a:stretch>
        </p:blipFill>
        <p:spPr>
          <a:xfrm>
            <a:off x="3563888" y="2564904"/>
            <a:ext cx="504056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П.А.Кривоногов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«Брестская крепость»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Рисунок 11" descr="8.jpg"/>
          <p:cNvPicPr>
            <a:picLocks noChangeAspect="1"/>
          </p:cNvPicPr>
          <p:nvPr/>
        </p:nvPicPr>
        <p:blipFill>
          <a:blip r:embed="rId2" cstate="print"/>
          <a:srcRect l="16021" r="16796"/>
          <a:stretch>
            <a:fillRect/>
          </a:stretch>
        </p:blipFill>
        <p:spPr>
          <a:xfrm>
            <a:off x="179512" y="1772816"/>
            <a:ext cx="3168352" cy="3888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7.jpg"/>
          <p:cNvPicPr>
            <a:picLocks noChangeAspect="1"/>
          </p:cNvPicPr>
          <p:nvPr/>
        </p:nvPicPr>
        <p:blipFill>
          <a:blip r:embed="rId3" cstate="print"/>
          <a:srcRect l="27659" r="27660"/>
          <a:stretch>
            <a:fillRect/>
          </a:stretch>
        </p:blipFill>
        <p:spPr>
          <a:xfrm>
            <a:off x="2339752" y="0"/>
            <a:ext cx="302433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Содержимое 9" descr="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2006" b="12959"/>
          <a:stretch>
            <a:fillRect/>
          </a:stretch>
        </p:blipFill>
        <p:spPr>
          <a:xfrm>
            <a:off x="4535488" y="2348880"/>
            <a:ext cx="460851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П.А.Кривоногов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Конница </a:t>
            </a:r>
            <a:r>
              <a:rPr lang="ru-RU" sz="32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Доватора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64" r="20097" b="1564"/>
          <a:stretch>
            <a:fillRect/>
          </a:stretch>
        </p:blipFill>
        <p:spPr>
          <a:xfrm>
            <a:off x="395536" y="404664"/>
            <a:ext cx="3456384" cy="4392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85.jpg"/>
          <p:cNvPicPr>
            <a:picLocks noChangeAspect="1"/>
          </p:cNvPicPr>
          <p:nvPr/>
        </p:nvPicPr>
        <p:blipFill>
          <a:blip r:embed="rId3" cstate="print"/>
          <a:srcRect t="4922" r="333" b="6486"/>
          <a:stretch>
            <a:fillRect/>
          </a:stretch>
        </p:blipFill>
        <p:spPr>
          <a:xfrm>
            <a:off x="3923928" y="2132856"/>
            <a:ext cx="4752528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П.А.Кривоногов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«Поединок»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046_Ко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456" r="16456"/>
          <a:stretch>
            <a:fillRect/>
          </a:stretch>
        </p:blipFill>
        <p:spPr>
          <a:xfrm>
            <a:off x="2699792" y="476672"/>
            <a:ext cx="4104456" cy="49685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П.А.Кривоногов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«Победа»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ИЗО_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615" b="9933"/>
          <a:stretch>
            <a:fillRect/>
          </a:stretch>
        </p:blipFill>
        <p:spPr>
          <a:xfrm>
            <a:off x="467544" y="476672"/>
            <a:ext cx="806489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568952" cy="169963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Какие два новых вида танков появились у фашистов во время Курской битвы?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А.М.Герасимов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«Мать партизана»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39" r="1739"/>
          <a:stretch>
            <a:fillRect/>
          </a:stretch>
        </p:blipFill>
        <p:spPr>
          <a:xfrm>
            <a:off x="611560" y="332656"/>
            <a:ext cx="7992888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568952" cy="148360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 назывался судебный процесс над немецкими военными преступниками?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ИЗО_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85" b="2985"/>
          <a:stretch>
            <a:fillRect/>
          </a:stretch>
        </p:blipFill>
        <p:spPr>
          <a:xfrm>
            <a:off x="899592" y="692696"/>
            <a:ext cx="684076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Д.Шмаринов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511256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828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Художники Ленинграда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dirty="0">
              <a:ln w="18000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00в.jpg"/>
          <p:cNvPicPr>
            <a:picLocks noChangeAspect="1"/>
          </p:cNvPicPr>
          <p:nvPr/>
        </p:nvPicPr>
        <p:blipFill>
          <a:blip r:embed="rId2" cstate="print"/>
          <a:srcRect l="23529" r="21765" b="3657"/>
          <a:stretch>
            <a:fillRect/>
          </a:stretch>
        </p:blipFill>
        <p:spPr>
          <a:xfrm>
            <a:off x="3059832" y="2636912"/>
            <a:ext cx="2232248" cy="295232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Ю.М.Непринцев</a:t>
            </a: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Блокадный Ленинград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100б.jpg"/>
          <p:cNvPicPr>
            <a:picLocks noChangeAspect="1"/>
          </p:cNvPicPr>
          <p:nvPr/>
        </p:nvPicPr>
        <p:blipFill>
          <a:blip r:embed="rId3" cstate="print"/>
          <a:srcRect l="14765" r="15750"/>
          <a:stretch>
            <a:fillRect/>
          </a:stretch>
        </p:blipFill>
        <p:spPr>
          <a:xfrm>
            <a:off x="611560" y="2852936"/>
            <a:ext cx="2304256" cy="2736304"/>
          </a:xfrm>
          <a:prstGeom prst="rect">
            <a:avLst/>
          </a:prstGeom>
        </p:spPr>
      </p:pic>
      <p:pic>
        <p:nvPicPr>
          <p:cNvPr id="11" name="Рисунок 10" descr="118.jpg"/>
          <p:cNvPicPr>
            <a:picLocks noChangeAspect="1"/>
          </p:cNvPicPr>
          <p:nvPr/>
        </p:nvPicPr>
        <p:blipFill>
          <a:blip r:embed="rId4" cstate="print"/>
          <a:srcRect l="18929" r="20439"/>
          <a:stretch>
            <a:fillRect/>
          </a:stretch>
        </p:blipFill>
        <p:spPr>
          <a:xfrm>
            <a:off x="5292080" y="2564904"/>
            <a:ext cx="2592288" cy="3096344"/>
          </a:xfrm>
          <a:prstGeom prst="rect">
            <a:avLst/>
          </a:prstGeom>
        </p:spPr>
      </p:pic>
      <p:pic>
        <p:nvPicPr>
          <p:cNvPr id="12" name="Рисунок 11" descr="100д.jpg"/>
          <p:cNvPicPr>
            <a:picLocks noChangeAspect="1"/>
          </p:cNvPicPr>
          <p:nvPr/>
        </p:nvPicPr>
        <p:blipFill>
          <a:blip r:embed="rId5" cstate="print"/>
          <a:srcRect l="18182" r="18182"/>
          <a:stretch>
            <a:fillRect/>
          </a:stretch>
        </p:blipFill>
        <p:spPr>
          <a:xfrm>
            <a:off x="3275856" y="188640"/>
            <a:ext cx="2304256" cy="2304256"/>
          </a:xfrm>
          <a:prstGeom prst="rect">
            <a:avLst/>
          </a:prstGeom>
        </p:spPr>
      </p:pic>
      <p:pic>
        <p:nvPicPr>
          <p:cNvPr id="6" name="Содержимое 5" descr="100а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19512" r="19512" b="1122"/>
          <a:stretch>
            <a:fillRect/>
          </a:stretch>
        </p:blipFill>
        <p:spPr>
          <a:xfrm>
            <a:off x="827584" y="0"/>
            <a:ext cx="2376264" cy="2825552"/>
          </a:xfrm>
        </p:spPr>
      </p:pic>
      <p:pic>
        <p:nvPicPr>
          <p:cNvPr id="9" name="Рисунок 8" descr="100г.jpg"/>
          <p:cNvPicPr>
            <a:picLocks noChangeAspect="1"/>
          </p:cNvPicPr>
          <p:nvPr/>
        </p:nvPicPr>
        <p:blipFill>
          <a:blip r:embed="rId7" cstate="print"/>
          <a:srcRect l="2857" r="2857" b="926"/>
          <a:stretch>
            <a:fillRect/>
          </a:stretch>
        </p:blipFill>
        <p:spPr>
          <a:xfrm>
            <a:off x="5724128" y="188640"/>
            <a:ext cx="2592288" cy="28803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Ю.М.Непринцев</a:t>
            </a: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«Отдых после боя»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Содержимое 13" descr="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9288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Ф.Савостьянов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Рисунки с фронта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827" r="333" b="16329"/>
          <a:stretch>
            <a:fillRect/>
          </a:stretch>
        </p:blipFill>
        <p:spPr>
          <a:xfrm>
            <a:off x="395536" y="620688"/>
            <a:ext cx="460851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79.jpg"/>
          <p:cNvPicPr>
            <a:picLocks noChangeAspect="1"/>
          </p:cNvPicPr>
          <p:nvPr/>
        </p:nvPicPr>
        <p:blipFill>
          <a:blip r:embed="rId3" cstate="print"/>
          <a:srcRect l="3691" r="4025" b="1564"/>
          <a:stretch>
            <a:fillRect/>
          </a:stretch>
        </p:blipFill>
        <p:spPr>
          <a:xfrm>
            <a:off x="5076056" y="404664"/>
            <a:ext cx="360040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4005064"/>
            <a:ext cx="288032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«Р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азведчики»</a:t>
            </a:r>
            <a:endParaRPr lang="ru-RU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508104" y="5013176"/>
            <a:ext cx="2880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«Сестра»</a:t>
            </a:r>
            <a:endParaRPr lang="ru-RU" sz="2400" dirty="0">
              <a:ln w="1905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Коллектив художников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«Прорыв блокады»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335" b="7831"/>
          <a:stretch>
            <a:fillRect/>
          </a:stretch>
        </p:blipFill>
        <p:spPr>
          <a:xfrm>
            <a:off x="467544" y="476672"/>
            <a:ext cx="8064896" cy="496855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352928" cy="234770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Как назывался путь через Ладожское озеро, по которому в блокадный Ленинград доставляли продовольствие?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085184"/>
            <a:ext cx="8568952" cy="15556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Где брали воду жители блокадного Ленинграда, когда перестал работать водопровод?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 descr="95.jpg"/>
          <p:cNvPicPr>
            <a:picLocks noChangeAspect="1"/>
          </p:cNvPicPr>
          <p:nvPr/>
        </p:nvPicPr>
        <p:blipFill>
          <a:blip r:embed="rId2" cstate="print"/>
          <a:srcRect t="3774" b="1887"/>
          <a:stretch>
            <a:fillRect/>
          </a:stretch>
        </p:blipFill>
        <p:spPr>
          <a:xfrm>
            <a:off x="1907704" y="1196752"/>
            <a:ext cx="475252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Е.И.Данилевский</a:t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«Штурм Берлина»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Содержимое 8" descr="ИЗО_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826" r="22826"/>
          <a:stretch>
            <a:fillRect/>
          </a:stretch>
        </p:blipFill>
        <p:spPr>
          <a:xfrm>
            <a:off x="467544" y="764704"/>
            <a:ext cx="360040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_073.jpg"/>
          <p:cNvPicPr>
            <a:picLocks noChangeAspect="1"/>
          </p:cNvPicPr>
          <p:nvPr/>
        </p:nvPicPr>
        <p:blipFill>
          <a:blip r:embed="rId3" cstate="print"/>
          <a:srcRect l="22472" r="22472"/>
          <a:stretch>
            <a:fillRect/>
          </a:stretch>
        </p:blipFill>
        <p:spPr>
          <a:xfrm>
            <a:off x="4572000" y="764704"/>
            <a:ext cx="352839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err="1" smtClean="0">
                <a:solidFill>
                  <a:schemeClr val="accent4">
                    <a:lumMod val="50000"/>
                  </a:schemeClr>
                </a:solidFill>
              </a:rPr>
              <a:t>В.В.Богаткин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«Штурм Рейхстага»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 descr="ИЗО_076.jpg"/>
          <p:cNvPicPr>
            <a:picLocks noChangeAspect="1"/>
          </p:cNvPicPr>
          <p:nvPr/>
        </p:nvPicPr>
        <p:blipFill>
          <a:blip r:embed="rId2" cstate="print"/>
          <a:srcRect t="5195" r="877" b="5195"/>
          <a:stretch>
            <a:fillRect/>
          </a:stretch>
        </p:blipFill>
        <p:spPr>
          <a:xfrm>
            <a:off x="467544" y="476672"/>
            <a:ext cx="813690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П.Н.Логинов</a:t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«Знамя Победы»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 descr="ИЗО_084.jpg"/>
          <p:cNvPicPr>
            <a:picLocks noChangeAspect="1"/>
          </p:cNvPicPr>
          <p:nvPr/>
        </p:nvPicPr>
        <p:blipFill>
          <a:blip r:embed="rId2" cstate="print"/>
          <a:srcRect t="4054" r="870" b="5405"/>
          <a:stretch>
            <a:fillRect/>
          </a:stretch>
        </p:blipFill>
        <p:spPr>
          <a:xfrm>
            <a:off x="467544" y="476672"/>
            <a:ext cx="820891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18388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В.Корецкий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Содержимое 7" descr="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24936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437112"/>
            <a:ext cx="8568952" cy="22036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На каком здании во время штурма Берлина было установлено красное знамя? Кто совершил этот подвиг?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 descr="ИЗО_086.jpg"/>
          <p:cNvPicPr>
            <a:picLocks noChangeAspect="1"/>
          </p:cNvPicPr>
          <p:nvPr/>
        </p:nvPicPr>
        <p:blipFill>
          <a:blip r:embed="rId2" cstate="print"/>
          <a:srcRect l="23864" r="23228"/>
          <a:stretch>
            <a:fillRect/>
          </a:stretch>
        </p:blipFill>
        <p:spPr>
          <a:xfrm>
            <a:off x="1331640" y="620688"/>
            <a:ext cx="2952328" cy="37444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ИЗО_087.jpg"/>
          <p:cNvPicPr>
            <a:picLocks noChangeAspect="1"/>
          </p:cNvPicPr>
          <p:nvPr/>
        </p:nvPicPr>
        <p:blipFill>
          <a:blip r:embed="rId3" cstate="print"/>
          <a:srcRect l="24161" r="23170" b="782"/>
          <a:stretch>
            <a:fillRect/>
          </a:stretch>
        </p:blipFill>
        <p:spPr>
          <a:xfrm>
            <a:off x="5292080" y="692696"/>
            <a:ext cx="2808312" cy="3528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91680" y="3861048"/>
            <a:ext cx="22028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Михаил Егоров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3861048"/>
            <a:ext cx="26757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err="1" smtClean="0"/>
              <a:t>Мелитон</a:t>
            </a:r>
            <a:r>
              <a:rPr lang="ru-RU" b="1" dirty="0" smtClean="0"/>
              <a:t> </a:t>
            </a:r>
            <a:r>
              <a:rPr lang="ru-RU" b="1" dirty="0" err="1" smtClean="0"/>
              <a:t>Кантария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Е.Вучетич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 descr="ИЗО_318.jpg"/>
          <p:cNvPicPr>
            <a:picLocks noChangeAspect="1"/>
          </p:cNvPicPr>
          <p:nvPr/>
        </p:nvPicPr>
        <p:blipFill>
          <a:blip r:embed="rId2" cstate="print"/>
          <a:srcRect l="26271" r="26271"/>
          <a:stretch>
            <a:fillRect/>
          </a:stretch>
        </p:blipFill>
        <p:spPr>
          <a:xfrm>
            <a:off x="2483768" y="332656"/>
            <a:ext cx="403244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Б.В.Иогансон</a:t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«Салют Победы»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 descr="ИЗО_124.jpg"/>
          <p:cNvPicPr>
            <a:picLocks noChangeAspect="1"/>
          </p:cNvPicPr>
          <p:nvPr/>
        </p:nvPicPr>
        <p:blipFill>
          <a:blip r:embed="rId2" cstate="print"/>
          <a:srcRect t="8108" r="885" b="9459"/>
          <a:stretch>
            <a:fillRect/>
          </a:stretch>
        </p:blipFill>
        <p:spPr>
          <a:xfrm>
            <a:off x="539552" y="548680"/>
            <a:ext cx="8064896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069629" cy="569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72d4e47bfa9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12068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183880" cy="1051560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В.Дени             В.Хвостенко</a:t>
            </a:r>
            <a:endParaRPr lang="ru-RU" dirty="0"/>
          </a:p>
        </p:txBody>
      </p:sp>
      <p:pic>
        <p:nvPicPr>
          <p:cNvPr id="5" name="Содержимое 4" descr="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89654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2132856"/>
            <a:ext cx="51480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5517232"/>
            <a:ext cx="3931920" cy="79216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В.Корецкий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5589240"/>
            <a:ext cx="3931920" cy="79216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Д.Моор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24528" r="24528"/>
          <a:stretch>
            <a:fillRect/>
          </a:stretch>
        </p:blipFill>
        <p:spPr>
          <a:xfrm>
            <a:off x="611560" y="476672"/>
            <a:ext cx="367240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3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3940" r="26228"/>
          <a:stretch>
            <a:fillRect/>
          </a:stretch>
        </p:blipFill>
        <p:spPr>
          <a:xfrm>
            <a:off x="4499992" y="404664"/>
            <a:ext cx="4104456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25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22619" r="22010" b="-620"/>
          <a:stretch>
            <a:fillRect/>
          </a:stretch>
        </p:blipFill>
        <p:spPr>
          <a:xfrm>
            <a:off x="6407696" y="0"/>
            <a:ext cx="273630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258.jpg"/>
          <p:cNvPicPr>
            <a:picLocks noChangeAspect="1"/>
          </p:cNvPicPr>
          <p:nvPr/>
        </p:nvPicPr>
        <p:blipFill>
          <a:blip r:embed="rId3" cstate="print"/>
          <a:srcRect l="27852" r="27852" b="782"/>
          <a:stretch>
            <a:fillRect/>
          </a:stretch>
        </p:blipFill>
        <p:spPr>
          <a:xfrm>
            <a:off x="3275856" y="0"/>
            <a:ext cx="302433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_001.jpg"/>
          <p:cNvPicPr>
            <a:picLocks noChangeAspect="1"/>
          </p:cNvPicPr>
          <p:nvPr/>
        </p:nvPicPr>
        <p:blipFill>
          <a:blip r:embed="rId4" cstate="print"/>
          <a:srcRect l="21818" r="21818" b="-766"/>
          <a:stretch>
            <a:fillRect/>
          </a:stretch>
        </p:blipFill>
        <p:spPr>
          <a:xfrm>
            <a:off x="0" y="0"/>
            <a:ext cx="316835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136.jpg"/>
          <p:cNvPicPr>
            <a:picLocks noChangeAspect="1"/>
          </p:cNvPicPr>
          <p:nvPr/>
        </p:nvPicPr>
        <p:blipFill>
          <a:blip r:embed="rId5" cstate="print"/>
          <a:srcRect l="22148" r="22482" b="-3358"/>
          <a:stretch>
            <a:fillRect/>
          </a:stretch>
        </p:blipFill>
        <p:spPr>
          <a:xfrm>
            <a:off x="6191672" y="3573016"/>
            <a:ext cx="2952328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Содержимое 6" descr="163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rcRect l="25839" r="22482" b="1564"/>
          <a:stretch>
            <a:fillRect/>
          </a:stretch>
        </p:blipFill>
        <p:spPr>
          <a:xfrm>
            <a:off x="467544" y="3545632"/>
            <a:ext cx="2808312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ИЗО_123.jpg"/>
          <p:cNvPicPr>
            <a:picLocks noChangeAspect="1"/>
          </p:cNvPicPr>
          <p:nvPr/>
        </p:nvPicPr>
        <p:blipFill>
          <a:blip r:embed="rId7" cstate="print"/>
          <a:srcRect l="22148" r="22482" b="1564"/>
          <a:stretch>
            <a:fillRect/>
          </a:stretch>
        </p:blipFill>
        <p:spPr>
          <a:xfrm>
            <a:off x="3059832" y="2060848"/>
            <a:ext cx="3168352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753</TotalTime>
  <Words>284</Words>
  <Application>Microsoft Office PowerPoint</Application>
  <PresentationFormat>Экран (4:3)</PresentationFormat>
  <Paragraphs>81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Аспект</vt:lpstr>
      <vt:lpstr>Летопись войны глазами художника</vt:lpstr>
      <vt:lpstr>Презентация PowerPoint</vt:lpstr>
      <vt:lpstr>  Кукрыниксы</vt:lpstr>
      <vt:lpstr>Презентация PowerPoint</vt:lpstr>
      <vt:lpstr>  Д.Шмаринов</vt:lpstr>
      <vt:lpstr>  В.Корецкий</vt:lpstr>
      <vt:lpstr>   В.Дени             В.Хвостенко</vt:lpstr>
      <vt:lpstr>Презентация PowerPoint</vt:lpstr>
      <vt:lpstr>Презентация PowerPoint</vt:lpstr>
      <vt:lpstr>                Кто автор самого первого военного плаката?</vt:lpstr>
      <vt:lpstr>«Фашист пролетел» А.Пластов</vt:lpstr>
      <vt:lpstr>«К партизанам» А.Пластов</vt:lpstr>
      <vt:lpstr>«Письмо» А.Пластов</vt:lpstr>
      <vt:lpstr>«Утро на батарее. Сталинград.» А.Пластов</vt:lpstr>
      <vt:lpstr>«Немцы идут» А.Пластов</vt:lpstr>
      <vt:lpstr>«Марш на восток» А.Пластов</vt:lpstr>
      <vt:lpstr>«Гость с фронта» А.Пластов</vt:lpstr>
      <vt:lpstr>Какая картина А.Пластова наиболее ярко выражает бессмысленную жестокость фашистов? </vt:lpstr>
      <vt:lpstr>Кукрыниксы «Допрос Зои»</vt:lpstr>
      <vt:lpstr>Кукрыниксы «Бегство немцев из Новгорода»</vt:lpstr>
      <vt:lpstr>Презентация PowerPoint</vt:lpstr>
      <vt:lpstr>А.А.Дейнека «Оборона Севастополя»</vt:lpstr>
      <vt:lpstr>А.А.Дейнека </vt:lpstr>
      <vt:lpstr>А.А.Дейнека Оборона Москвы</vt:lpstr>
      <vt:lpstr>А.А.Дейнека «Сбитый ас»</vt:lpstr>
      <vt:lpstr>Как называется этот памятник? </vt:lpstr>
      <vt:lpstr>Студия военных художников</vt:lpstr>
      <vt:lpstr>     Плакаты Н.Жукова </vt:lpstr>
      <vt:lpstr>Рисунки с фронта Н.Жуков</vt:lpstr>
      <vt:lpstr>И.Лукомский</vt:lpstr>
      <vt:lpstr>Б.Неменский</vt:lpstr>
      <vt:lpstr>Н.Я.Бут</vt:lpstr>
      <vt:lpstr>Н.В.Овечкин</vt:lpstr>
      <vt:lpstr>Е.И.Данилевский</vt:lpstr>
      <vt:lpstr>       Рисунки с фронта.     М.И.Самсонов</vt:lpstr>
      <vt:lpstr>Рисунки с фронта Н.Жуков</vt:lpstr>
      <vt:lpstr>Панорама «Сталинградская битва» выполнена под руководством М.И. Самсонова</vt:lpstr>
      <vt:lpstr>Как зовут девушку партизанку, изображенную на этой картине?</vt:lpstr>
      <vt:lpstr>Какому событию Великой Отечественной войны посвящена эта картина?</vt:lpstr>
      <vt:lpstr>Назовите фамилию известного ученого, создателя автомата?</vt:lpstr>
      <vt:lpstr>П.А.Кривоногов  «Корсунь-Шевченковское побоище»</vt:lpstr>
      <vt:lpstr>П.А.Кривоногов  Курская дуга</vt:lpstr>
      <vt:lpstr>П.А.Кривоногов  «Брестская крепость»</vt:lpstr>
      <vt:lpstr>П.А.Кривоногов  Конница Доватора</vt:lpstr>
      <vt:lpstr>П.А.Кривоногов  «Поединок»</vt:lpstr>
      <vt:lpstr>П.А.Кривоногов  «Победа»</vt:lpstr>
      <vt:lpstr>Какие два новых вида танков появились у фашистов во время Курской битвы?</vt:lpstr>
      <vt:lpstr>А.М.Герасимов «Мать партизана»</vt:lpstr>
      <vt:lpstr>Как назывался судебный процесс над немецкими военными преступниками?</vt:lpstr>
      <vt:lpstr>Художники Ленинграда</vt:lpstr>
      <vt:lpstr>Ю.М.Непринцев  Блокадный Ленинград</vt:lpstr>
      <vt:lpstr>Ю.М.Непринцев  «Отдых после боя»</vt:lpstr>
      <vt:lpstr>Ф.Савостьянов Рисунки с фронта</vt:lpstr>
      <vt:lpstr>Коллектив художников «Прорыв блокады»</vt:lpstr>
      <vt:lpstr>Как назывался путь через Ладожское озеро, по которому в блокадный Ленинград доставляли продовольствие?</vt:lpstr>
      <vt:lpstr>Где брали воду жители блокадного Ленинграда, когда перестал работать водопровод?</vt:lpstr>
      <vt:lpstr>Е.И.Данилевский «Штурм Берлина»</vt:lpstr>
      <vt:lpstr>     В.В.Богаткин «Штурм Рейхстага»</vt:lpstr>
      <vt:lpstr>    П.Н.Логинов «Знамя Победы»</vt:lpstr>
      <vt:lpstr>На каком здании во время штурма Берлина было установлено красное знамя? Кто совершил этот подвиг?</vt:lpstr>
      <vt:lpstr>Е.Вучетич</vt:lpstr>
      <vt:lpstr> Б.В.Иогансон «Салют Победы»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Наталья</cp:lastModifiedBy>
  <cp:revision>78</cp:revision>
  <dcterms:created xsi:type="dcterms:W3CDTF">2010-11-11T08:35:46Z</dcterms:created>
  <dcterms:modified xsi:type="dcterms:W3CDTF">2023-07-11T11:53:37Z</dcterms:modified>
</cp:coreProperties>
</file>