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81" r:id="rId13"/>
    <p:sldId id="267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B4C71EC6-210F-42DE-9C53-41977AD35B3D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umpushkin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orod-pushkin.info/sight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3779912" y="6093296"/>
            <a:ext cx="1152128" cy="3693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2016 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260648"/>
            <a:ext cx="4572000" cy="1200329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5715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МБУК «ЦБС»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Красносулинского городского поселения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ЦГБ им. М. Шолохова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988840"/>
            <a:ext cx="8158199" cy="28083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24232"/>
              </a:avLst>
            </a:prstTxWarp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Лицея день заветный…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7" y="836712"/>
            <a:ext cx="8856984" cy="582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2555776" y="-13185"/>
            <a:ext cx="3600400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Учебный класс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53775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674502" cy="578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Горизонтальный свиток 2"/>
          <p:cNvSpPr/>
          <p:nvPr/>
        </p:nvSpPr>
        <p:spPr>
          <a:xfrm>
            <a:off x="2826973" y="0"/>
            <a:ext cx="3024336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31840" y="219998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Проходная </a:t>
            </a:r>
            <a:r>
              <a:rPr lang="ru-RU" dirty="0" smtClean="0"/>
              <a:t>комната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48866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…предназначалась </a:t>
            </a:r>
            <a:r>
              <a:rPr lang="ru-RU" dirty="0" smtClean="0"/>
              <a:t>для занятий после классов.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25418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918860" y="0"/>
            <a:ext cx="2592288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54886" cy="539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2565" y="289707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Парк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25491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740702"/>
            <a:ext cx="8244916" cy="549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6488668"/>
            <a:ext cx="2365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Табель успеваемости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1646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843808" y="19464"/>
            <a:ext cx="2808312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31840" y="404664"/>
            <a:ext cx="2431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Физический кабинет.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560840" cy="567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03988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754"/>
          <a:stretch/>
        </p:blipFill>
        <p:spPr bwMode="auto">
          <a:xfrm>
            <a:off x="251520" y="188640"/>
            <a:ext cx="5133975" cy="609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672"/>
            <a:ext cx="3635717" cy="5443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Физический кабинет постоянно пополнялся различными приборами, необходимыми для глубокого изучения физических явлений.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22806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2868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6488668"/>
            <a:ext cx="253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Коллекция минералов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3293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2" y="811610"/>
            <a:ext cx="8462588" cy="564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Горизонтальный свиток 2"/>
          <p:cNvSpPr/>
          <p:nvPr/>
        </p:nvSpPr>
        <p:spPr>
          <a:xfrm>
            <a:off x="2915816" y="-35344"/>
            <a:ext cx="2520280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188640"/>
            <a:ext cx="1952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Класс рисования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3132565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86" y="94089"/>
            <a:ext cx="4297102" cy="643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71" y="116632"/>
            <a:ext cx="4266988" cy="638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верх 2"/>
          <p:cNvSpPr/>
          <p:nvPr/>
        </p:nvSpPr>
        <p:spPr>
          <a:xfrm>
            <a:off x="7665963" y="2276872"/>
            <a:ext cx="388438" cy="720080"/>
          </a:xfrm>
          <a:prstGeom prst="upArrow">
            <a:avLst>
              <a:gd name="adj1" fmla="val 50000"/>
              <a:gd name="adj2" fmla="val 58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780062" y="2788471"/>
            <a:ext cx="216024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Рисунок </a:t>
            </a:r>
          </a:p>
          <a:p>
            <a:pPr algn="ctr"/>
            <a:r>
              <a:rPr lang="ru-RU" dirty="0" smtClean="0"/>
              <a:t>А.С. Пушкина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23976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1" y="548680"/>
            <a:ext cx="92868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Горизонтальный свиток 2"/>
          <p:cNvSpPr/>
          <p:nvPr/>
        </p:nvSpPr>
        <p:spPr>
          <a:xfrm>
            <a:off x="3059832" y="-147304"/>
            <a:ext cx="2520280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48007" y="194769"/>
            <a:ext cx="1943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</a:t>
            </a:r>
            <a:r>
              <a:rPr lang="ru-RU" dirty="0" smtClean="0"/>
              <a:t>евческий класс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47191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11" y="476672"/>
            <a:ext cx="8840284" cy="586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 rot="21254343">
            <a:off x="4621722" y="260649"/>
            <a:ext cx="4263928" cy="29969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solidFill>
                  <a:srgbClr val="002060"/>
                </a:solidFill>
              </a:rPr>
              <a:t>…Куда бы нас ни бросила судьбина,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и счастье куда б ни повело,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Все те же мы: нам целый мир чужбина;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Отечество нам Царское Село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  <a:endParaRPr lang="en-US" b="1" i="1" dirty="0" smtClean="0">
              <a:solidFill>
                <a:srgbClr val="002060"/>
              </a:solidFill>
              <a:latin typeface="Bernard MT Condensed" pitchFamily="18" charset="0"/>
            </a:endParaRPr>
          </a:p>
          <a:p>
            <a:r>
              <a:rPr lang="en-US" b="1" i="1" dirty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b="1" i="1" dirty="0" smtClean="0">
                <a:solidFill>
                  <a:srgbClr val="002060"/>
                </a:solidFill>
                <a:latin typeface="Bernard MT Condensed" pitchFamily="18" charset="0"/>
              </a:rPr>
              <a:t>                        </a:t>
            </a:r>
            <a:r>
              <a:rPr lang="ru-RU" b="1" i="1" dirty="0" err="1" smtClean="0">
                <a:solidFill>
                  <a:srgbClr val="002060"/>
                </a:solidFill>
              </a:rPr>
              <a:t>А.С.Пушкин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8077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2868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59536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5"/>
            <a:ext cx="9286875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6488668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Ноты </a:t>
            </a:r>
            <a:r>
              <a:rPr lang="ru-RU" dirty="0" smtClean="0"/>
              <a:t>сочинений </a:t>
            </a:r>
            <a:r>
              <a:rPr lang="ru-RU" dirty="0" err="1" smtClean="0"/>
              <a:t>Теппера</a:t>
            </a:r>
            <a:r>
              <a:rPr lang="ru-RU" dirty="0" smtClean="0"/>
              <a:t> де </a:t>
            </a:r>
            <a:r>
              <a:rPr lang="ru-RU" dirty="0" err="1" smtClean="0"/>
              <a:t>Фергюсона</a:t>
            </a:r>
            <a:r>
              <a:rPr lang="ru-RU" dirty="0" smtClean="0"/>
              <a:t> - учителя пения.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80810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72831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211669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Пушкин </a:t>
            </a:r>
            <a:r>
              <a:rPr lang="ru-RU" dirty="0" smtClean="0"/>
              <a:t>читает </a:t>
            </a:r>
            <a:r>
              <a:rPr lang="ru-RU" dirty="0" smtClean="0"/>
              <a:t>свое патриотическое произведение, посвященное победителям в Отечественной войне 1812 года -  «Воспоминания в Царском селе».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059832" y="-147304"/>
            <a:ext cx="2520280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Экзамен в Лицее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02064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6696744" cy="601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81263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057" y="836712"/>
            <a:ext cx="5943557" cy="5686003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10621" y="116632"/>
            <a:ext cx="2694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Иван Иванович </a:t>
            </a:r>
            <a:r>
              <a:rPr lang="ru-RU" dirty="0" err="1"/>
              <a:t>Пущин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282871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5256584" cy="6013765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43934"/>
            <a:ext cx="3033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Антон Антонович </a:t>
            </a:r>
            <a:r>
              <a:rPr lang="ru-RU" dirty="0" err="1"/>
              <a:t>Дельвиг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142160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88640"/>
            <a:ext cx="3853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Вильгельм Карлович Кюхельбекер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91151"/>
            <a:ext cx="5472608" cy="5896372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91508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1701" y="188640"/>
            <a:ext cx="3120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Михаил Салтыков-Щедрин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4464496" cy="5676287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71056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1" y="538407"/>
            <a:ext cx="8442123" cy="584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47514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92696"/>
            <a:ext cx="8136904" cy="397031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                                         Электронные ресурсы: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Мемориальный Музей-Лицей [Электронный ресурс]//Всероссийский музей А.С.Пушкина. –  </a:t>
            </a:r>
            <a:r>
              <a:rPr lang="ru-RU" b="1" dirty="0" err="1" smtClean="0">
                <a:solidFill>
                  <a:srgbClr val="002060"/>
                </a:solidFill>
              </a:rPr>
              <a:t>Загл</a:t>
            </a:r>
            <a:r>
              <a:rPr lang="ru-RU" b="1" dirty="0" smtClean="0">
                <a:solidFill>
                  <a:srgbClr val="002060"/>
                </a:solidFill>
              </a:rPr>
              <a:t>. с экрана. - Режим доступа: </a:t>
            </a:r>
            <a:r>
              <a:rPr lang="en-US" b="1" dirty="0" smtClean="0">
                <a:solidFill>
                  <a:srgbClr val="002060"/>
                </a:solidFill>
                <a:hlinkClick r:id="rId3"/>
              </a:rPr>
              <a:t>http://www.museumpushkin.ru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342900" indent="-342900"/>
            <a:r>
              <a:rPr lang="ru-RU" b="1" dirty="0" smtClean="0">
                <a:solidFill>
                  <a:srgbClr val="002060"/>
                </a:solidFill>
              </a:rPr>
              <a:t>2. Императорский Царскосельский лицей  [Электронный ресурс]: фотографии. - Режим доступа:  http://spbdream.ru/imperatorskij-carskoselskij-licej/ . </a:t>
            </a:r>
          </a:p>
          <a:p>
            <a:pPr marL="342900" indent="-342900"/>
            <a:r>
              <a:rPr lang="ru-RU" b="1" dirty="0" smtClean="0">
                <a:solidFill>
                  <a:srgbClr val="002060"/>
                </a:solidFill>
              </a:rPr>
              <a:t>3. Парки Царского Села [Электронный ресурс] // Город Пушкин: городской информационный портал. - Режим доступа: </a:t>
            </a:r>
            <a:r>
              <a:rPr lang="ru-RU" b="1" dirty="0" smtClean="0">
                <a:solidFill>
                  <a:srgbClr val="002060"/>
                </a:solidFill>
                <a:hlinkClick r:id="rId4"/>
              </a:rPr>
              <a:t>http://gorod-pushkin.info/sights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342900" indent="-342900"/>
            <a:r>
              <a:rPr lang="ru-RU" b="1" dirty="0" smtClean="0">
                <a:solidFill>
                  <a:srgbClr val="002060"/>
                </a:solidFill>
              </a:rPr>
              <a:t>4. Екатерининский парк [Электронный ресурс] . - Режим доступа: http://al-spbphoto.narod.ru/prig/pushkin-ek_dvorec.html .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6093296"/>
            <a:ext cx="285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Составитель: Сурова Н.А.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3508" y="5934670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здесь, 19 октября 1811 Александр I в присутствии членов своей семьи, самых влиятельных людей России в торжественной обстановке открыл это элитное учебное заведение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5" y="620688"/>
            <a:ext cx="7660722" cy="5107148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5223520" y="104052"/>
            <a:ext cx="2160240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452958" y="436022"/>
            <a:ext cx="1701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Большой зал...</a:t>
            </a:r>
          </a:p>
        </p:txBody>
      </p:sp>
    </p:spTree>
    <p:extLst>
      <p:ext uri="{BB962C8B-B14F-4D97-AF65-F5344CB8AC3E}">
        <p14:creationId xmlns="" xmlns:p14="http://schemas.microsoft.com/office/powerpoint/2010/main" val="366945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086946" y="27789"/>
            <a:ext cx="4824536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 Высочайшая Грамота </a:t>
            </a:r>
            <a:r>
              <a:rPr lang="ru-RU" dirty="0"/>
              <a:t>от Александра I, </a:t>
            </a:r>
            <a:r>
              <a:rPr lang="ru-RU" dirty="0" smtClean="0"/>
              <a:t>дарованная </a:t>
            </a:r>
            <a:r>
              <a:rPr lang="ru-RU" dirty="0"/>
              <a:t>лицею.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48" b="15202"/>
          <a:stretch/>
        </p:blipFill>
        <p:spPr bwMode="auto">
          <a:xfrm>
            <a:off x="2339752" y="1268760"/>
            <a:ext cx="4104456" cy="5352824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69121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68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2699792" y="260648"/>
            <a:ext cx="3015208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Газетная комната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6211669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/>
              <a:t>…предназначалась </a:t>
            </a:r>
            <a:r>
              <a:rPr lang="ru-RU" dirty="0" smtClean="0"/>
              <a:t>для чтения газет и журналов, как воспитанниками, так и служащими Лицея.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02973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2868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539552" y="347776"/>
            <a:ext cx="2664296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библиотека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6488668"/>
            <a:ext cx="9324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Во время учебы А.С. Пушкина библиотека уже насчитывала свыше 5000 томов.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02694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228443" cy="5489547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827584" y="0"/>
            <a:ext cx="3024336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Длинная комната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Сегодня, как напоминание о том, что Лицей готовил светских молодых людей, здесь представлены фехтовальные принадлежности.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10127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381349" cy="5571132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Горизонтальный свиток 2"/>
          <p:cNvSpPr/>
          <p:nvPr/>
        </p:nvSpPr>
        <p:spPr>
          <a:xfrm>
            <a:off x="2582818" y="0"/>
            <a:ext cx="3240360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059832" y="260648"/>
            <a:ext cx="228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Комнаты лицеистов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1032" y="6211669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каждого лицеиста была отдельная комната. Таким образом, проявлялось уважение к личности воспитанника и забота о его здоровье.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17168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8907980" cy="5698785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каждой комнате - железная кровать, комод, конторка, зеркало, стул, стол для умывальника.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296702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Другая 1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FFADA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287</TotalTime>
  <Words>360</Words>
  <Application>Microsoft Office PowerPoint</Application>
  <PresentationFormat>Экран (4:3)</PresentationFormat>
  <Paragraphs>47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BlackTie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MBUK CBS</cp:lastModifiedBy>
  <cp:revision>24</cp:revision>
  <dcterms:created xsi:type="dcterms:W3CDTF">2016-10-09T07:20:56Z</dcterms:created>
  <dcterms:modified xsi:type="dcterms:W3CDTF">2016-12-13T14:26:43Z</dcterms:modified>
</cp:coreProperties>
</file>