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sldIdLst>
    <p:sldId id="295" r:id="rId2"/>
    <p:sldId id="296" r:id="rId3"/>
    <p:sldId id="323" r:id="rId4"/>
    <p:sldId id="324" r:id="rId5"/>
    <p:sldId id="325" r:id="rId6"/>
    <p:sldId id="326" r:id="rId7"/>
    <p:sldId id="327" r:id="rId8"/>
    <p:sldId id="328" r:id="rId9"/>
    <p:sldId id="329" r:id="rId10"/>
    <p:sldId id="297" r:id="rId11"/>
    <p:sldId id="298" r:id="rId12"/>
    <p:sldId id="299" r:id="rId13"/>
    <p:sldId id="300" r:id="rId14"/>
    <p:sldId id="301" r:id="rId15"/>
    <p:sldId id="302" r:id="rId16"/>
    <p:sldId id="303" r:id="rId17"/>
    <p:sldId id="304" r:id="rId18"/>
    <p:sldId id="305" r:id="rId19"/>
    <p:sldId id="306" r:id="rId20"/>
    <p:sldId id="307" r:id="rId21"/>
    <p:sldId id="308" r:id="rId22"/>
    <p:sldId id="309" r:id="rId23"/>
    <p:sldId id="310" r:id="rId24"/>
    <p:sldId id="311" r:id="rId25"/>
    <p:sldId id="312" r:id="rId26"/>
    <p:sldId id="313" r:id="rId27"/>
    <p:sldId id="314" r:id="rId28"/>
    <p:sldId id="315" r:id="rId29"/>
    <p:sldId id="316" r:id="rId30"/>
    <p:sldId id="317" r:id="rId31"/>
    <p:sldId id="318" r:id="rId32"/>
    <p:sldId id="319" r:id="rId33"/>
    <p:sldId id="320" r:id="rId34"/>
    <p:sldId id="321" r:id="rId35"/>
    <p:sldId id="322" r:id="rId36"/>
    <p:sldId id="335" r:id="rId37"/>
    <p:sldId id="333" r:id="rId38"/>
    <p:sldId id="334" r:id="rId39"/>
    <p:sldId id="332" r:id="rId4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B17182-A3E4-4A6D-B8AB-87073D149373}" type="datetimeFigureOut">
              <a:rPr lang="ru-RU" smtClean="0"/>
              <a:t>09.04.2024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D83936C7-42CB-4517-9808-BE3C68CCA31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B17182-A3E4-4A6D-B8AB-87073D149373}" type="datetimeFigureOut">
              <a:rPr lang="ru-RU" smtClean="0"/>
              <a:t>09.04.2024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936C7-42CB-4517-9808-BE3C68CCA31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B17182-A3E4-4A6D-B8AB-87073D149373}" type="datetimeFigureOut">
              <a:rPr lang="ru-RU" smtClean="0"/>
              <a:t>09.04.2024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936C7-42CB-4517-9808-BE3C68CCA31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Объект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B17182-A3E4-4A6D-B8AB-87073D149373}" type="datetimeFigureOut">
              <a:rPr lang="ru-RU" smtClean="0"/>
              <a:t>09.04.2024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D83936C7-42CB-4517-9808-BE3C68CCA31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B17182-A3E4-4A6D-B8AB-87073D149373}" type="datetimeFigureOut">
              <a:rPr lang="ru-RU" smtClean="0"/>
              <a:t>09.04.2024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936C7-42CB-4517-9808-BE3C68CCA313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B17182-A3E4-4A6D-B8AB-87073D149373}" type="datetimeFigureOut">
              <a:rPr lang="ru-RU" smtClean="0"/>
              <a:t>09.04.2024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936C7-42CB-4517-9808-BE3C68CCA31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Объект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B17182-A3E4-4A6D-B8AB-87073D149373}" type="datetimeFigureOut">
              <a:rPr lang="ru-RU" smtClean="0"/>
              <a:t>09.04.2024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D83936C7-42CB-4517-9808-BE3C68CCA313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B17182-A3E4-4A6D-B8AB-87073D149373}" type="datetimeFigureOut">
              <a:rPr lang="ru-RU" smtClean="0"/>
              <a:t>09.04.2024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936C7-42CB-4517-9808-BE3C68CCA31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B17182-A3E4-4A6D-B8AB-87073D149373}" type="datetimeFigureOut">
              <a:rPr lang="ru-RU" smtClean="0"/>
              <a:t>09.04.2024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936C7-42CB-4517-9808-BE3C68CCA31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B17182-A3E4-4A6D-B8AB-87073D149373}" type="datetimeFigureOut">
              <a:rPr lang="ru-RU" smtClean="0"/>
              <a:t>09.04.2024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936C7-42CB-4517-9808-BE3C68CCA31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B17182-A3E4-4A6D-B8AB-87073D149373}" type="datetimeFigureOut">
              <a:rPr lang="ru-RU" smtClean="0"/>
              <a:t>09.04.2024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936C7-42CB-4517-9808-BE3C68CCA313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3FB17182-A3E4-4A6D-B8AB-87073D149373}" type="datetimeFigureOut">
              <a:rPr lang="ru-RU" smtClean="0"/>
              <a:t>09.04.2024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D83936C7-42CB-4517-9808-BE3C68CCA313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https://everipedia-storage.s3.amazonaws.com/ProfilePicture/en/Valery_Korzun__92fd79/NASA_KorzunGrigorievichValery.jpeg__86375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7664" y="188640"/>
            <a:ext cx="5878984" cy="6537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4" descr="https://mek.kosmo.cz/bio/rusko/00351.gif"/>
          <p:cNvPicPr>
            <a:picLocks noChangeAspect="1" noChangeArrowheads="1"/>
          </p:cNvPicPr>
          <p:nvPr/>
        </p:nvPicPr>
        <p:blipFill>
          <a:blip r:embed="rId2" cstate="print">
            <a:lum bright="10000" contrast="10000"/>
          </a:blip>
          <a:srcRect/>
          <a:stretch>
            <a:fillRect/>
          </a:stretch>
        </p:blipFill>
        <p:spPr bwMode="auto">
          <a:xfrm>
            <a:off x="250825" y="333375"/>
            <a:ext cx="3035300" cy="417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1" name="Picture 6" descr="https://www.vpk-news.ru/sites/default/files/images/2011/06/25/11-1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63938" y="0"/>
            <a:ext cx="5256212" cy="3848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2" name="Picture 8" descr="http://www.ruffnews.ru/static/images/2017/03/05/%D0%B3%D0%BB%D0%B0%D0%B2%D0%BD%D0%B0%D1%8F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63938" y="3384550"/>
            <a:ext cx="5210175" cy="3473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3" name="Прямоугольник 5"/>
          <p:cNvSpPr>
            <a:spLocks noChangeArrowheads="1"/>
          </p:cNvSpPr>
          <p:nvPr/>
        </p:nvSpPr>
        <p:spPr bwMode="auto">
          <a:xfrm>
            <a:off x="3883025" y="116632"/>
            <a:ext cx="45720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 dirty="0" err="1"/>
              <a:t>Качинское</a:t>
            </a:r>
            <a:r>
              <a:rPr lang="ru-RU" b="1" dirty="0"/>
              <a:t> высшее военное авиационное училище</a:t>
            </a:r>
          </a:p>
        </p:txBody>
      </p:sp>
      <p:sp>
        <p:nvSpPr>
          <p:cNvPr id="32774" name="TextBox 6"/>
          <p:cNvSpPr txBox="1">
            <a:spLocks noChangeArrowheads="1"/>
          </p:cNvSpPr>
          <p:nvPr/>
        </p:nvSpPr>
        <p:spPr bwMode="auto">
          <a:xfrm>
            <a:off x="4500563" y="3573463"/>
            <a:ext cx="1271587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b="1"/>
              <a:t>СОШ № 2</a:t>
            </a: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https://cdn.fishki.net/upload/post/2020/03/15/3257579/98e7b0a12871703d65cfe6925cc32d2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6375" y="620713"/>
            <a:ext cx="6191250" cy="5929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5" name="Прямоугольник 2"/>
          <p:cNvSpPr>
            <a:spLocks noChangeArrowheads="1"/>
          </p:cNvSpPr>
          <p:nvPr/>
        </p:nvSpPr>
        <p:spPr bwMode="auto">
          <a:xfrm>
            <a:off x="3025743" y="148709"/>
            <a:ext cx="309251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b="1" dirty="0"/>
              <a:t>Орбитальная станция «Мир», </a:t>
            </a: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https://cdn.fishki.net/upload/post/2017/02/20/2223510/2-2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388" y="396875"/>
            <a:ext cx="8702675" cy="6126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Как мы потеряли «Мир»: пожар на космической станции, столкновение с грузовиком «Прогресс», разгерметизация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362075"/>
            <a:ext cx="8631238" cy="458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3" name="Прямоугольник 2"/>
          <p:cNvSpPr>
            <a:spLocks noChangeArrowheads="1"/>
          </p:cNvSpPr>
          <p:nvPr/>
        </p:nvSpPr>
        <p:spPr bwMode="auto">
          <a:xfrm>
            <a:off x="3059832" y="476250"/>
            <a:ext cx="255215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b="1" dirty="0"/>
              <a:t>Кислородная шашка</a:t>
            </a: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4" descr="https://i1.wp.com/ormvd.ru/upload/IR/2017/%D1%84%D0%BE%D1%82%D0%BE_2.jpg"/>
          <p:cNvPicPr>
            <a:picLocks noChangeAspect="1" noChangeArrowheads="1"/>
          </p:cNvPicPr>
          <p:nvPr/>
        </p:nvPicPr>
        <p:blipFill>
          <a:blip r:embed="rId2" cstate="print"/>
          <a:srcRect l="50107" b="11945"/>
          <a:stretch>
            <a:fillRect/>
          </a:stretch>
        </p:blipFill>
        <p:spPr bwMode="auto">
          <a:xfrm>
            <a:off x="0" y="765175"/>
            <a:ext cx="9144000" cy="549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https://dic.academic.ru/pictures/wiki/files/73/ISS_Expedition_5_crew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188" y="190500"/>
            <a:ext cx="8031162" cy="666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1" name="Прямоугольник 2"/>
          <p:cNvSpPr>
            <a:spLocks noChangeArrowheads="1"/>
          </p:cNvSpPr>
          <p:nvPr/>
        </p:nvSpPr>
        <p:spPr bwMode="auto">
          <a:xfrm>
            <a:off x="468313" y="188913"/>
            <a:ext cx="7704137" cy="922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>
                <a:solidFill>
                  <a:schemeClr val="bg1"/>
                </a:solidFill>
              </a:rPr>
              <a:t>МКС-5 — пятый долговременный экипаж Международной космической станции. Экипаж работал на борту МКС с 7 июня по 2 декабря 2002 года.</a:t>
            </a: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https://ocdn.eu/pulscms-transforms/1/yIyktkuTURBXy9hMWJkYTNmNi1jOWUzLTQzOTUtYTYyYi1mODIzOWU2ZDUwZmUuanBlZ5GTBc0EsM0CdA"/>
          <p:cNvPicPr>
            <a:picLocks noChangeAspect="1" noChangeArrowheads="1"/>
          </p:cNvPicPr>
          <p:nvPr/>
        </p:nvPicPr>
        <p:blipFill>
          <a:blip r:embed="rId2" cstate="print"/>
          <a:srcRect t="-662" r="20000"/>
          <a:stretch>
            <a:fillRect/>
          </a:stretch>
        </p:blipFill>
        <p:spPr bwMode="auto">
          <a:xfrm>
            <a:off x="0" y="836613"/>
            <a:ext cx="9144000" cy="6021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https://cdn.dvidshub.net/media/thumbs/photos/1302/841072/1000w_q7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04863"/>
            <a:ext cx="9144000" cy="6053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https://i.pinimg.com/736x/2e/30/5f/2e305febcade28dad81d92579ea84574--space-lab-space-progra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6013" y="512763"/>
            <a:ext cx="7343775" cy="5970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http://900igr.net/up/datai/243246/0020-037-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288" y="1028700"/>
            <a:ext cx="8343900" cy="555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87" name="Прямоугольник 2"/>
          <p:cNvSpPr>
            <a:spLocks noChangeArrowheads="1"/>
          </p:cNvSpPr>
          <p:nvPr/>
        </p:nvSpPr>
        <p:spPr bwMode="auto">
          <a:xfrm>
            <a:off x="2843213" y="260350"/>
            <a:ext cx="45720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 dirty="0"/>
              <a:t>Космическая библиотека</a:t>
            </a: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https://4.bp.blogspot.com/-BQL61ItHy68/WU48mvnIgwI/AAAAAAAAAG0/mMm7zngvx_8tLwzzWxSGzpxusYShyNC0wCLcBGAs/s1600/%25D0%259A%25D0%259E%25D0%25A0%25D0%2597%25D0%25A3%25D0%259D%2B%25D0%2592.%25D0%2593.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5860" y="116632"/>
            <a:ext cx="4264447" cy="6528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5292080" y="764704"/>
            <a:ext cx="3168352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Валерий Корзун </a:t>
            </a:r>
            <a:r>
              <a:rPr lang="ru-RU" dirty="0" smtClean="0"/>
              <a:t>– </a:t>
            </a:r>
          </a:p>
          <a:p>
            <a:endParaRPr lang="ru-RU" dirty="0"/>
          </a:p>
          <a:p>
            <a:r>
              <a:rPr lang="ru-RU" dirty="0" smtClean="0"/>
              <a:t>Герой </a:t>
            </a:r>
            <a:r>
              <a:rPr lang="ru-RU" dirty="0"/>
              <a:t>Российской Федерации, кавалер ордена почётного легиона Франции, ордена «За заслуги перед Отечеством», </a:t>
            </a:r>
            <a:endParaRPr lang="ru-RU" dirty="0" smtClean="0"/>
          </a:p>
          <a:p>
            <a:endParaRPr lang="ru-RU" dirty="0" smtClean="0"/>
          </a:p>
          <a:p>
            <a:r>
              <a:rPr lang="ru-RU" dirty="0" smtClean="0"/>
              <a:t>Награжден медалями </a:t>
            </a:r>
            <a:r>
              <a:rPr lang="ru-RU" dirty="0"/>
              <a:t>«За отличие в воинской службе», «За заслуги в освоении космоса», двумя медалями NASA. </a:t>
            </a:r>
            <a:endParaRPr lang="ru-RU" dirty="0" smtClean="0"/>
          </a:p>
          <a:p>
            <a:r>
              <a:rPr lang="ru-RU" dirty="0" smtClean="0"/>
              <a:t>Почётный </a:t>
            </a:r>
            <a:r>
              <a:rPr lang="ru-RU" dirty="0"/>
              <a:t>гражданин г. Красный </a:t>
            </a:r>
            <a:r>
              <a:rPr lang="ru-RU" dirty="0" smtClean="0"/>
              <a:t>Сулин.</a:t>
            </a:r>
            <a:endParaRPr lang="ru-RU" dirty="0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http://www.gctc.ru/media/images/news/2012/v.zpk/0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388" y="692150"/>
            <a:ext cx="8780462" cy="583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https://s.vtambove.ru/localStorage/news/de/c6/20/fe/dec620fe_resizedScaled_1020to57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74725"/>
            <a:ext cx="9144000" cy="5137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https://www.pvsm.ru/images/2019/06/21/centr-podgotovki-kosmonavtov-v-zvezdnom-gorodke-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76250"/>
            <a:ext cx="9099550" cy="5113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Центр подготовки космонавтов в Звездном городке -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30175"/>
            <a:ext cx="91440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083" name="Прямоугольник 2"/>
          <p:cNvSpPr>
            <a:spLocks noChangeArrowheads="1"/>
          </p:cNvSpPr>
          <p:nvPr/>
        </p:nvSpPr>
        <p:spPr bwMode="auto">
          <a:xfrm>
            <a:off x="2916238" y="6237288"/>
            <a:ext cx="227273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b="1" dirty="0"/>
              <a:t>Зал кораблей «Союз»</a:t>
            </a: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Центр подготовки космонавтов в Звездном городке -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04813"/>
            <a:ext cx="9061450" cy="6027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Центр подготовки космонавтов в Звездном городке - 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8738"/>
            <a:ext cx="91440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https://cdn10.picryl.com/photo/2011/07/21/sts081-303-014-sts-081-ms-ivins-in-the-spacehab-module-dc12f5-16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8313" y="1341438"/>
            <a:ext cx="8183562" cy="5149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155" name="Прямоугольник 2"/>
          <p:cNvSpPr>
            <a:spLocks noChangeArrowheads="1"/>
          </p:cNvSpPr>
          <p:nvPr/>
        </p:nvSpPr>
        <p:spPr bwMode="auto">
          <a:xfrm>
            <a:off x="1763713" y="188913"/>
            <a:ext cx="45720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 dirty="0"/>
              <a:t>Специалист миссии STS-81 Марша </a:t>
            </a:r>
            <a:r>
              <a:rPr lang="ru-RU" b="1" dirty="0" err="1"/>
              <a:t>Айвинс</a:t>
            </a:r>
            <a:r>
              <a:rPr lang="ru-RU" b="1" dirty="0"/>
              <a:t> и командир "Мира-22" Валерий Корзун </a:t>
            </a:r>
          </a:p>
          <a:p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49156" name="Прямоугольник 3"/>
          <p:cNvSpPr>
            <a:spLocks noChangeArrowheads="1"/>
          </p:cNvSpPr>
          <p:nvPr/>
        </p:nvSpPr>
        <p:spPr bwMode="auto">
          <a:xfrm>
            <a:off x="4427538" y="908050"/>
            <a:ext cx="131920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/>
              <a:t>2/12/1997</a:t>
            </a: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https://upload.wikimedia.org/wikipedia/commons/f/fa/Microgravity_Science_Glovebox_with_Korzu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33375"/>
            <a:ext cx="9144000" cy="604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Этот день в авиации. 5 июня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750" y="765175"/>
            <a:ext cx="7947025" cy="5761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03" name="Прямоугольник 2"/>
          <p:cNvSpPr>
            <a:spLocks noChangeArrowheads="1"/>
          </p:cNvSpPr>
          <p:nvPr/>
        </p:nvSpPr>
        <p:spPr bwMode="auto">
          <a:xfrm>
            <a:off x="468313" y="0"/>
            <a:ext cx="820737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 dirty="0"/>
              <a:t>2002 - Старт пятой основной экспедиции на МКС. Командир - В.Г. Корзун, экипаж </a:t>
            </a:r>
            <a:r>
              <a:rPr lang="ru-RU" b="1" dirty="0" err="1"/>
              <a:t>П.Уитсон</a:t>
            </a:r>
            <a:r>
              <a:rPr lang="ru-RU" b="1" dirty="0"/>
              <a:t> (США) и С.Е. Трещев (РФ).</a:t>
            </a: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https://upload.wikimedia.org/wikipedia/commons/e/ea/Mir-22_Korzun_and_Kaler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188" y="690563"/>
            <a:ext cx="7561262" cy="5149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yrik\Desktop\работа\скрины для перевода в ворд\1632740154913-c5e2dbc9-94c2-4fc9-971a-b76d8010df8f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1596753" y="-1057880"/>
            <a:ext cx="5950494" cy="8927922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1403648" y="61502"/>
            <a:ext cx="878444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Семья  </a:t>
            </a:r>
            <a:r>
              <a:rPr lang="ru-RU" dirty="0" smtClean="0"/>
              <a:t>Корзун: отец Григорий </a:t>
            </a:r>
            <a:r>
              <a:rPr lang="ru-RU" dirty="0"/>
              <a:t>Андреевич, м</a:t>
            </a:r>
            <a:r>
              <a:rPr lang="ru-RU" dirty="0" smtClean="0"/>
              <a:t>ама</a:t>
            </a:r>
            <a:r>
              <a:rPr lang="ru-RU" dirty="0"/>
              <a:t>, Мария </a:t>
            </a:r>
            <a:r>
              <a:rPr lang="ru-RU" dirty="0" err="1" smtClean="0"/>
              <a:t>Арсентьевна</a:t>
            </a:r>
            <a:r>
              <a:rPr lang="ru-RU" dirty="0"/>
              <a:t>.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AutoShape 2" descr="https://spaceflight.nasa.gov/gallery/images/station/crew-5/med/iss005e0872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3251" name="AutoShape 4" descr="https://spaceflight.nasa.gov/gallery/images/station/crew-5/med/iss005e0872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53252" name="Picture 6" descr="https://upload.wikimedia.org/wikipedia/commons/thumb/f/fe/Valery_Korzun_Exp5_2.jpg/1000px-Valery_Korzun_Exp5_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04863"/>
            <a:ext cx="9144000" cy="6053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https://upload.wikimedia.org/wikipedia/commons/d/d1/ISS-05_Valery_Korzun_checks_the_Lada_plant_growth_experimen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8313" y="765175"/>
            <a:ext cx="7848600" cy="5856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4275" name="Прямоугольник 2"/>
          <p:cNvSpPr>
            <a:spLocks noChangeArrowheads="1"/>
          </p:cNvSpPr>
          <p:nvPr/>
        </p:nvSpPr>
        <p:spPr bwMode="auto">
          <a:xfrm>
            <a:off x="179388" y="188913"/>
            <a:ext cx="8569325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 dirty="0"/>
              <a:t>Валерий Корзун показывает салат, выращенный на космической оранжерее «Лада-2» на МКС</a:t>
            </a: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 descr="photo525391090669647693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650" y="998538"/>
            <a:ext cx="7456488" cy="5592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299" name="Прямоугольник 2"/>
          <p:cNvSpPr>
            <a:spLocks noChangeArrowheads="1"/>
          </p:cNvSpPr>
          <p:nvPr/>
        </p:nvSpPr>
        <p:spPr bwMode="auto">
          <a:xfrm>
            <a:off x="1116013" y="333375"/>
            <a:ext cx="734377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 dirty="0"/>
              <a:t>5 марта 2018 года - 65-летие Валерия Григорьевича  Корзуна</a:t>
            </a: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http://www.gctc.ru/media/foto/big/3353/490637433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09563"/>
            <a:ext cx="9144000" cy="6097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 descr="http://www.gctc.ru/media/images/news/2020/pamyatnie%20dati/IMG_039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088" y="1268413"/>
            <a:ext cx="7250112" cy="5430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7347" name="Прямоугольник 3"/>
          <p:cNvSpPr>
            <a:spLocks noChangeArrowheads="1"/>
          </p:cNvSpPr>
          <p:nvPr/>
        </p:nvSpPr>
        <p:spPr bwMode="auto">
          <a:xfrm>
            <a:off x="684213" y="333375"/>
            <a:ext cx="76327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 dirty="0"/>
              <a:t>На открытии памятника Герою Советского Союза, летчику-космонавту СССР Игорю Волку.</a:t>
            </a: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Прямоугольник 1"/>
          <p:cNvSpPr>
            <a:spLocks noChangeArrowheads="1"/>
          </p:cNvSpPr>
          <p:nvPr/>
        </p:nvSpPr>
        <p:spPr bwMode="auto">
          <a:xfrm>
            <a:off x="660401" y="260648"/>
            <a:ext cx="7920037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 dirty="0"/>
              <a:t>24 октября 2018 года.</a:t>
            </a:r>
          </a:p>
          <a:p>
            <a:r>
              <a:rPr lang="ru-RU" b="1" dirty="0"/>
              <a:t>На торжественном собрании ветеранов Центра подготовки космонавтов </a:t>
            </a:r>
            <a:r>
              <a:rPr lang="ru-RU" b="1" dirty="0" err="1"/>
              <a:t>им.Ю.А.Гагарина</a:t>
            </a:r>
            <a:r>
              <a:rPr lang="ru-RU" b="1" dirty="0"/>
              <a:t> посвященном 100-летию ВЛКСМ.</a:t>
            </a:r>
          </a:p>
        </p:txBody>
      </p:sp>
      <p:pic>
        <p:nvPicPr>
          <p:cNvPr id="58371" name="Picture 2" descr="http://zato-zvezdny.ru/wp-content/uploads/2018/10/d239giSB1_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650" y="1365250"/>
            <a:ext cx="7824788" cy="520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2" descr="http://krs-school-n2.ucoz.ru/2020-2021/8_kl..png"/>
          <p:cNvPicPr>
            <a:picLocks noChangeAspect="1" noChangeArrowheads="1"/>
          </p:cNvPicPr>
          <p:nvPr/>
        </p:nvPicPr>
        <p:blipFill>
          <a:blip r:embed="rId2" cstate="print"/>
          <a:srcRect t="49706" r="1744"/>
          <a:stretch>
            <a:fillRect/>
          </a:stretch>
        </p:blipFill>
        <p:spPr bwMode="auto">
          <a:xfrm>
            <a:off x="258201" y="1412776"/>
            <a:ext cx="8440541" cy="4320480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3347864" y="548680"/>
            <a:ext cx="19543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/>
              <a:t>Музей </a:t>
            </a:r>
            <a:r>
              <a:rPr lang="ru-RU" b="1" dirty="0" err="1"/>
              <a:t>В.Корзуна</a:t>
            </a:r>
            <a:r>
              <a:rPr lang="ru-RU" b="1" dirty="0"/>
              <a:t>.</a:t>
            </a:r>
            <a:endParaRPr lang="ru-RU" dirty="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2" descr="http://krs-school-n2.ucoz.ru/2020-2021/1_a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79712" y="188640"/>
            <a:ext cx="4667250" cy="622935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2" descr="http://krs-school-n2.ucoz.ru/2020-2021/1_kl.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23728" y="260648"/>
            <a:ext cx="4667250" cy="622935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syrik\Desktop\работа\скрины для перевода в ворд\1632740333689-37cf744b-ba0c-47a9-ad11-566921d2c2fa_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48680"/>
            <a:ext cx="9144000" cy="5752952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3303511" y="163123"/>
            <a:ext cx="25369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Дом в поселке </a:t>
            </a:r>
            <a:r>
              <a:rPr lang="ru-RU" dirty="0"/>
              <a:t>Казачий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syrik\Desktop\работа\скрины для перевода в ворд\1632740217127-2f8af1f9-71bd-4ff9-8efb-d1b52226b94c_.jpg"/>
          <p:cNvPicPr>
            <a:picLocks noChangeAspect="1" noChangeArrowheads="1"/>
          </p:cNvPicPr>
          <p:nvPr/>
        </p:nvPicPr>
        <p:blipFill>
          <a:blip r:embed="rId2" cstate="print"/>
          <a:srcRect l="4576" t="6069" r="14590" b="2889"/>
          <a:stretch>
            <a:fillRect/>
          </a:stretch>
        </p:blipFill>
        <p:spPr bwMode="auto">
          <a:xfrm>
            <a:off x="2195736" y="213095"/>
            <a:ext cx="4536504" cy="641958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syrik\Desktop\работа\скрины для перевода в ворд\1632740261948-c7a37a29-963c-4fcb-9e10-6c83a365f92d_.jpg"/>
          <p:cNvPicPr>
            <a:picLocks noChangeAspect="1" noChangeArrowheads="1"/>
          </p:cNvPicPr>
          <p:nvPr/>
        </p:nvPicPr>
        <p:blipFill>
          <a:blip r:embed="rId2" cstate="print">
            <a:lum bright="-10000" contrast="10000"/>
          </a:blip>
          <a:srcRect l="3341" b="4125"/>
          <a:stretch>
            <a:fillRect/>
          </a:stretch>
        </p:blipFill>
        <p:spPr bwMode="auto">
          <a:xfrm>
            <a:off x="2195736" y="404664"/>
            <a:ext cx="4946932" cy="612007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syrik\Desktop\работа\скрины для перевода в ворд\1632740297392-cf511f28-fb9e-49b5-8d5b-2d55822dfeaa_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39752" y="0"/>
            <a:ext cx="51435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syrik\Desktop\работа\скрины для перевода в ворд\1632740947960-31849f0c-654b-496e-bbb7-0ae0cdf620e7.jpg"/>
          <p:cNvPicPr>
            <a:picLocks noChangeAspect="1" noChangeArrowheads="1"/>
          </p:cNvPicPr>
          <p:nvPr/>
        </p:nvPicPr>
        <p:blipFill>
          <a:blip r:embed="rId2" cstate="print">
            <a:lum bright="-20000"/>
          </a:blip>
          <a:srcRect/>
          <a:stretch>
            <a:fillRect/>
          </a:stretch>
        </p:blipFill>
        <p:spPr bwMode="auto">
          <a:xfrm>
            <a:off x="2483768" y="0"/>
            <a:ext cx="4125515" cy="68580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2771800" y="6309320"/>
            <a:ext cx="41109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Служба в рядах Вооруженных сил СССР</a:t>
            </a:r>
            <a:endParaRPr lang="ru-RU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syrik\Desktop\работа\скрины для перевода в ворд\1632740973064-698ad814-414e-4ca2-add0-5782bc93128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9776" y="135396"/>
            <a:ext cx="8604448" cy="645333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228</TotalTime>
  <Words>157</Words>
  <Application>Microsoft Office PowerPoint</Application>
  <PresentationFormat>Экран (4:3)</PresentationFormat>
  <Paragraphs>25</Paragraphs>
  <Slides>39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39</vt:i4>
      </vt:variant>
    </vt:vector>
  </HeadingPairs>
  <TitlesOfParts>
    <vt:vector size="40" baseType="lpstr">
      <vt:lpstr>Трек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Windows</dc:creator>
  <cp:lastModifiedBy>Наталья</cp:lastModifiedBy>
  <cp:revision>26</cp:revision>
  <dcterms:created xsi:type="dcterms:W3CDTF">2021-09-28T10:04:10Z</dcterms:created>
  <dcterms:modified xsi:type="dcterms:W3CDTF">2024-04-09T13:39:39Z</dcterms:modified>
</cp:coreProperties>
</file>